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2" r:id="rId8"/>
    <p:sldId id="270" r:id="rId9"/>
    <p:sldId id="264" r:id="rId10"/>
    <p:sldId id="271" r:id="rId11"/>
    <p:sldId id="266" r:id="rId12"/>
    <p:sldId id="272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8BE6A-C33B-47CD-B35A-56BAC45EBC0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96E37-9926-4B5A-A17C-92F7B96631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zen.ru/a/ZSQ4NUpJqnATJvN4" TargetMode="External"/><Relationship Id="rId2" Type="http://schemas.openxmlformats.org/officeDocument/2006/relationships/hyperlink" Target="https://webmastersam.ru/3d-modelirovanie-vidy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nderart.ru/3d-programmy/magicavoxe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42852"/>
            <a:ext cx="7772400" cy="1470025"/>
          </a:xfrm>
        </p:spPr>
        <p:txBody>
          <a:bodyPr/>
          <a:lstStyle/>
          <a:p>
            <a:r>
              <a:rPr lang="ru-RU" dirty="0" smtClean="0"/>
              <a:t>3</a:t>
            </a:r>
            <a:r>
              <a:rPr lang="en-US" dirty="0" smtClean="0"/>
              <a:t>D-</a:t>
            </a:r>
            <a:r>
              <a:rPr lang="ru-RU" dirty="0" smtClean="0"/>
              <a:t>МОДЕЛИРОВАНИЕ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8" y="5929330"/>
            <a:ext cx="4572000" cy="92869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Ежова Ю.Л.</a:t>
            </a:r>
          </a:p>
          <a:p>
            <a:r>
              <a:rPr lang="ru-RU" dirty="0" smtClean="0"/>
              <a:t>2024</a:t>
            </a:r>
            <a:endParaRPr lang="ru-RU" dirty="0"/>
          </a:p>
        </p:txBody>
      </p:sp>
      <p:pic>
        <p:nvPicPr>
          <p:cNvPr id="4" name="Рисунок 3" descr="scale_120.jpg"/>
          <p:cNvPicPr>
            <a:picLocks noChangeAspect="1"/>
          </p:cNvPicPr>
          <p:nvPr/>
        </p:nvPicPr>
        <p:blipFill>
          <a:blip r:embed="rId2" cstate="screen">
            <a:clrChange>
              <a:clrFrom>
                <a:srgbClr val="020202"/>
              </a:clrFrom>
              <a:clrTo>
                <a:srgbClr val="0202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357298"/>
            <a:ext cx="4500562" cy="3375422"/>
          </a:xfrm>
          <a:prstGeom prst="rect">
            <a:avLst/>
          </a:prstGeom>
        </p:spPr>
      </p:pic>
      <p:pic>
        <p:nvPicPr>
          <p:cNvPr id="15362" name="Picture 2" descr="Цифровой 3D-скульптинг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595959"/>
              </a:clrFrom>
              <a:clrTo>
                <a:srgbClr val="59595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14169" y="1714488"/>
            <a:ext cx="4629831" cy="2278745"/>
          </a:xfrm>
          <a:prstGeom prst="rect">
            <a:avLst/>
          </a:prstGeom>
          <a:noFill/>
        </p:spPr>
      </p:pic>
      <p:pic>
        <p:nvPicPr>
          <p:cNvPr id="15364" name="Picture 4" descr="https://netrinoimages.s3.eu-west-2.amazonaws.com/2023/06/04/1502043/448874/voxel_cat_3d_model_c4d_max_obj_fbx_ma_lwo_3ds_3dm_stl_4611860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143261"/>
              </a:clrFrom>
              <a:clrTo>
                <a:srgbClr val="14326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214818"/>
            <a:ext cx="2143140" cy="24209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Сплайновое моделирование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00034" y="1214422"/>
            <a:ext cx="4040188" cy="639762"/>
          </a:xfrm>
        </p:spPr>
        <p:txBody>
          <a:bodyPr>
            <a:normAutofit/>
          </a:bodyPr>
          <a:lstStyle/>
          <a:p>
            <a:r>
              <a:rPr lang="ru-RU" dirty="0" smtClean="0"/>
              <a:t>Особенности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4040188" cy="1785950"/>
          </a:xfrm>
          <a:ln w="22225" cap="sq" cmpd="thinThick">
            <a:solidFill>
              <a:schemeClr val="tx1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Такая модель состоит из трёхмерных кривых (</a:t>
            </a:r>
            <a:r>
              <a:rPr lang="ru-RU" b="1" dirty="0" smtClean="0"/>
              <a:t>сплайнов</a:t>
            </a:r>
            <a:r>
              <a:rPr lang="ru-RU" dirty="0" smtClean="0"/>
              <a:t>), из которых строится каркас 3D-объекта. Для его создания применяют сплайновые примитивы: линия, окружность, дуга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3438" y="1214422"/>
            <a:ext cx="4041775" cy="639762"/>
          </a:xfrm>
        </p:spPr>
        <p:txBody>
          <a:bodyPr/>
          <a:lstStyle/>
          <a:p>
            <a:r>
              <a:rPr lang="ru-RU" dirty="0" smtClean="0"/>
              <a:t>Программы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039943"/>
          </a:xfrm>
          <a:ln w="158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b="1" dirty="0" smtClean="0"/>
              <a:t>3Ds Max</a:t>
            </a:r>
            <a:endParaRPr lang="ru-RU" b="1" dirty="0" smtClean="0"/>
          </a:p>
          <a:p>
            <a:r>
              <a:rPr lang="en-GB" b="1" dirty="0" smtClean="0"/>
              <a:t>Maya</a:t>
            </a:r>
            <a:endParaRPr lang="ru-RU" b="1" dirty="0" smtClean="0"/>
          </a:p>
          <a:p>
            <a:r>
              <a:rPr lang="ru-RU" b="1" dirty="0" smtClean="0"/>
              <a:t>Компас</a:t>
            </a:r>
          </a:p>
          <a:p>
            <a:r>
              <a:rPr lang="en-GB" b="1" dirty="0" smtClean="0"/>
              <a:t>Blender</a:t>
            </a:r>
            <a:endParaRPr lang="ru-RU" b="1" dirty="0"/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388936" y="343218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Применение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85720" y="4143380"/>
            <a:ext cx="5357850" cy="250033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Используется для </a:t>
            </a:r>
            <a:r>
              <a:rPr lang="ru-RU" sz="2400" dirty="0" smtClean="0"/>
              <a:t>создания биологических объектов: людей, монстров, животных, а также органических объектов, там, где нужны плавные линии.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AutoShape 2" descr="Из Компас 3D в CINEMA 4D | pro-proectirovanie.ru"/>
          <p:cNvSpPr>
            <a:spLocks noChangeAspect="1" noChangeArrowheads="1"/>
          </p:cNvSpPr>
          <p:nvPr/>
        </p:nvSpPr>
        <p:spPr bwMode="auto">
          <a:xfrm>
            <a:off x="155575" y="-738188"/>
            <a:ext cx="2933700" cy="1552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674" name="Picture 2" descr="https://teapot3d.narod.ru/Articles/3dsmaxbasechar/c15/lath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4000504"/>
            <a:ext cx="2295525" cy="261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Скульптинг</a:t>
            </a:r>
            <a:endParaRPr lang="ru-RU" dirty="0"/>
          </a:p>
        </p:txBody>
      </p:sp>
      <p:pic>
        <p:nvPicPr>
          <p:cNvPr id="4" name="Содержимое 3" descr="3d-modelirovanie-5-skulpti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714488"/>
            <a:ext cx="7518273" cy="4143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Скульптинг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00034" y="1214422"/>
            <a:ext cx="4040188" cy="639762"/>
          </a:xfrm>
        </p:spPr>
        <p:txBody>
          <a:bodyPr>
            <a:normAutofit/>
          </a:bodyPr>
          <a:lstStyle/>
          <a:p>
            <a:r>
              <a:rPr lang="ru-RU" dirty="0" smtClean="0"/>
              <a:t>Особенности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4040188" cy="1785950"/>
          </a:xfrm>
          <a:ln w="22225" cap="sq" cmpd="thinThick">
            <a:solidFill>
              <a:schemeClr val="tx1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это также полигональное моделирование, но наличие дополнительных инструментов позволяет создавать персонажи и сцены с высокой детализацией и фотореалистичностью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3438" y="1214422"/>
            <a:ext cx="4041775" cy="639762"/>
          </a:xfrm>
        </p:spPr>
        <p:txBody>
          <a:bodyPr/>
          <a:lstStyle/>
          <a:p>
            <a:r>
              <a:rPr lang="ru-RU" dirty="0" smtClean="0"/>
              <a:t>Программы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039943"/>
          </a:xfrm>
          <a:ln w="158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b="1" dirty="0" err="1" smtClean="0"/>
              <a:t>Zbrush</a:t>
            </a:r>
            <a:endParaRPr lang="ru-RU" b="1" dirty="0" smtClean="0"/>
          </a:p>
          <a:p>
            <a:r>
              <a:rPr lang="en-GB" b="1" dirty="0" smtClean="0"/>
              <a:t>3D Coat</a:t>
            </a:r>
            <a:endParaRPr lang="ru-RU" b="1" dirty="0" smtClean="0"/>
          </a:p>
          <a:p>
            <a:r>
              <a:rPr lang="en-GB" b="1" dirty="0" err="1" smtClean="0"/>
              <a:t>Mudbox</a:t>
            </a:r>
            <a:endParaRPr lang="ru-RU" b="1" dirty="0" smtClean="0"/>
          </a:p>
          <a:p>
            <a:r>
              <a:rPr lang="en-GB" b="1" dirty="0" smtClean="0"/>
              <a:t>Blender</a:t>
            </a:r>
            <a:endParaRPr lang="ru-RU" b="1" dirty="0" smtClean="0"/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388936" y="343218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Применение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85720" y="4143380"/>
            <a:ext cx="5357850" cy="250033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/>
              <a:t>Игровая индустрия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/>
              <a:t>Кино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/>
              <a:t>Индустрия 3</a:t>
            </a:r>
            <a:r>
              <a:rPr lang="en-GB" sz="2400" dirty="0" smtClean="0"/>
              <a:t>D-</a:t>
            </a:r>
            <a:r>
              <a:rPr lang="ru-RU" sz="2400" dirty="0" smtClean="0"/>
              <a:t>печати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/>
              <a:t> Реклама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/>
              <a:t>Дизайн изделий </a:t>
            </a:r>
            <a:endParaRPr kumimoji="0" lang="ru-RU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AutoShape 2" descr="Из Компас 3D в CINEMA 4D | pro-proectirovanie.ru"/>
          <p:cNvSpPr>
            <a:spLocks noChangeAspect="1" noChangeArrowheads="1"/>
          </p:cNvSpPr>
          <p:nvPr/>
        </p:nvSpPr>
        <p:spPr bwMode="auto">
          <a:xfrm>
            <a:off x="155575" y="-738188"/>
            <a:ext cx="2933700" cy="1552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" name="Рисунок 10" descr="scale_1200.jpg"/>
          <p:cNvPicPr>
            <a:picLocks noChangeAspect="1"/>
          </p:cNvPicPr>
          <p:nvPr/>
        </p:nvPicPr>
        <p:blipFill>
          <a:blip r:embed="rId2" cstate="screen"/>
          <a:srcRect t="-1591"/>
          <a:stretch>
            <a:fillRect/>
          </a:stretch>
        </p:blipFill>
        <p:spPr>
          <a:xfrm>
            <a:off x="5929322" y="3929066"/>
            <a:ext cx="2857488" cy="27352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https://webmastersam.ru/3d-modelirovanie-vidy.html</a:t>
            </a:r>
            <a:endParaRPr lang="ru-RU" dirty="0" smtClean="0"/>
          </a:p>
          <a:p>
            <a:r>
              <a:rPr lang="en-GB" dirty="0" smtClean="0">
                <a:hlinkClick r:id="rId3"/>
              </a:rPr>
              <a:t>https://dzen.ru/a/ZSQ4NUpJqnATJvN4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https://renderart.ru/3d-programmy/magicavoxel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3</a:t>
            </a:r>
            <a:r>
              <a:rPr lang="en-GB" dirty="0" smtClean="0"/>
              <a:t>D </a:t>
            </a:r>
            <a:r>
              <a:rPr lang="ru-RU" dirty="0" smtClean="0"/>
              <a:t>моделирования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Параметрическое моделирование</a:t>
            </a:r>
          </a:p>
          <a:p>
            <a:r>
              <a:rPr lang="ru-RU" dirty="0" err="1" smtClean="0"/>
              <a:t>Воксельное</a:t>
            </a:r>
            <a:r>
              <a:rPr lang="ru-RU" dirty="0" smtClean="0"/>
              <a:t> моделирование</a:t>
            </a:r>
          </a:p>
          <a:p>
            <a:r>
              <a:rPr lang="ru-RU" dirty="0" smtClean="0"/>
              <a:t>Полигональное моделирование</a:t>
            </a:r>
          </a:p>
          <a:p>
            <a:r>
              <a:rPr lang="ru-RU" dirty="0" smtClean="0"/>
              <a:t>Сплайновое моделирование (NURBS)</a:t>
            </a:r>
          </a:p>
          <a:p>
            <a:r>
              <a:rPr lang="ru-RU" dirty="0" err="1" smtClean="0"/>
              <a:t>Скульптинг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Параметрическое моделирование</a:t>
            </a:r>
            <a:endParaRPr lang="ru-RU" dirty="0"/>
          </a:p>
        </p:txBody>
      </p:sp>
      <p:pic>
        <p:nvPicPr>
          <p:cNvPr id="4" name="Содержимое 3" descr="3d-modelirovanie-1-c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785926"/>
            <a:ext cx="6572296" cy="425611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Параметрическое моделирование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00034" y="1214422"/>
            <a:ext cx="4040188" cy="639762"/>
          </a:xfrm>
        </p:spPr>
        <p:txBody>
          <a:bodyPr>
            <a:normAutofit/>
          </a:bodyPr>
          <a:lstStyle/>
          <a:p>
            <a:r>
              <a:rPr lang="ru-RU" dirty="0" smtClean="0"/>
              <a:t>Особенности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4040188" cy="1571636"/>
          </a:xfrm>
          <a:ln w="22225" cap="sq" cmpd="thinThick">
            <a:solidFill>
              <a:schemeClr val="tx1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b="1" dirty="0" smtClean="0"/>
              <a:t>САПР</a:t>
            </a:r>
            <a:r>
              <a:rPr lang="ru-RU" dirty="0" smtClean="0"/>
              <a:t> — Системы Автоматизированного Проектирования.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3438" y="1214422"/>
            <a:ext cx="4041775" cy="639762"/>
          </a:xfrm>
        </p:spPr>
        <p:txBody>
          <a:bodyPr/>
          <a:lstStyle/>
          <a:p>
            <a:r>
              <a:rPr lang="ru-RU" dirty="0" smtClean="0"/>
              <a:t>Программы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039943"/>
          </a:xfrm>
          <a:ln w="158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b="1" dirty="0" smtClean="0"/>
              <a:t>Компас 3</a:t>
            </a:r>
            <a:r>
              <a:rPr lang="en-GB" b="1" dirty="0" smtClean="0"/>
              <a:t>D, </a:t>
            </a:r>
            <a:endParaRPr lang="ru-RU" b="1" dirty="0" smtClean="0"/>
          </a:p>
          <a:p>
            <a:r>
              <a:rPr lang="en-GB" b="1" dirty="0" smtClean="0"/>
              <a:t>AutoCAD</a:t>
            </a:r>
            <a:endParaRPr lang="ru-RU" b="1" dirty="0" smtClean="0"/>
          </a:p>
          <a:p>
            <a:r>
              <a:rPr lang="en-GB" b="1" dirty="0" err="1" smtClean="0"/>
              <a:t>FreeCAD</a:t>
            </a:r>
            <a:endParaRPr lang="en-GB" b="1" dirty="0" smtClean="0"/>
          </a:p>
          <a:p>
            <a:r>
              <a:rPr lang="en-GB" b="1" dirty="0" smtClean="0"/>
              <a:t>T-</a:t>
            </a:r>
            <a:r>
              <a:rPr lang="en-GB" b="1" dirty="0" err="1" smtClean="0"/>
              <a:t>FlexCAD</a:t>
            </a:r>
            <a:endParaRPr lang="ru-RU" b="1" dirty="0"/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388936" y="343218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Применение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85720" y="4143380"/>
            <a:ext cx="5357850" cy="250033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Используется для проектирования деталей, двигателей, автомобилей, вертолётов и ракет, зданий, и применяются в основном в промышленности, строительстве и 3D-печати.</a:t>
            </a:r>
          </a:p>
        </p:txBody>
      </p:sp>
      <p:sp>
        <p:nvSpPr>
          <p:cNvPr id="2050" name="AutoShape 2" descr="Из Компас 3D в CINEMA 4D | pro-proectirovanie.ru"/>
          <p:cNvSpPr>
            <a:spLocks noChangeAspect="1" noChangeArrowheads="1"/>
          </p:cNvSpPr>
          <p:nvPr/>
        </p:nvSpPr>
        <p:spPr bwMode="auto">
          <a:xfrm>
            <a:off x="155575" y="-738188"/>
            <a:ext cx="2933700" cy="1552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Рисунок 11" descr="Компас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786446" y="4357694"/>
            <a:ext cx="3279307" cy="20993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Воксельное</a:t>
            </a:r>
            <a:r>
              <a:rPr lang="ru-RU" b="1" dirty="0" smtClean="0"/>
              <a:t> моделирование</a:t>
            </a:r>
            <a:endParaRPr lang="ru-RU" dirty="0"/>
          </a:p>
        </p:txBody>
      </p:sp>
      <p:pic>
        <p:nvPicPr>
          <p:cNvPr id="4" name="Содержимое 3" descr="3d-modelirovanie-2-voxe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5056" y="2285992"/>
            <a:ext cx="5996021" cy="3797479"/>
          </a:xfrm>
        </p:spPr>
      </p:pic>
      <p:pic>
        <p:nvPicPr>
          <p:cNvPr id="1026" name="Picture 2" descr="Воксельные животные 3D Модель $9 - .obj - Free3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429132"/>
            <a:ext cx="2343150" cy="1952625"/>
          </a:xfrm>
          <a:prstGeom prst="rect">
            <a:avLst/>
          </a:prstGeom>
          <a:noFill/>
        </p:spPr>
      </p:pic>
      <p:pic>
        <p:nvPicPr>
          <p:cNvPr id="1028" name="Picture 4" descr="реалистичная статуя девушки в платье : детальное воксельное искусство  Иллюстрация штока - иллюстрации насчитывающей посмотрите, строения:  3005054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2000240"/>
            <a:ext cx="2214578" cy="2346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Воксельное</a:t>
            </a:r>
            <a:r>
              <a:rPr lang="ru-RU" b="1" dirty="0" smtClean="0"/>
              <a:t> моделирование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00034" y="1214422"/>
            <a:ext cx="4040188" cy="639762"/>
          </a:xfrm>
        </p:spPr>
        <p:txBody>
          <a:bodyPr>
            <a:normAutofit/>
          </a:bodyPr>
          <a:lstStyle/>
          <a:p>
            <a:r>
              <a:rPr lang="ru-RU" dirty="0" smtClean="0"/>
              <a:t>Особенности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4040188" cy="1785950"/>
          </a:xfrm>
          <a:ln w="22225" cap="sq" cmpd="thinThick">
            <a:solidFill>
              <a:schemeClr val="tx1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b="1" dirty="0" err="1" smtClean="0"/>
              <a:t>Воксель</a:t>
            </a:r>
            <a:r>
              <a:rPr lang="ru-RU" dirty="0" smtClean="0"/>
              <a:t>— это 3D-кубик, из которых сложен объект в 3D-пространстве.  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3438" y="1214422"/>
            <a:ext cx="4041775" cy="639762"/>
          </a:xfrm>
        </p:spPr>
        <p:txBody>
          <a:bodyPr/>
          <a:lstStyle/>
          <a:p>
            <a:r>
              <a:rPr lang="ru-RU" dirty="0" smtClean="0"/>
              <a:t>Программы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039943"/>
          </a:xfrm>
          <a:ln w="158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b="1" dirty="0" err="1" smtClean="0"/>
              <a:t>MagicaVoxel</a:t>
            </a:r>
            <a:r>
              <a:rPr lang="en-GB" b="1" dirty="0" smtClean="0"/>
              <a:t> </a:t>
            </a:r>
            <a:endParaRPr lang="ru-RU" b="1" dirty="0" smtClean="0"/>
          </a:p>
          <a:p>
            <a:r>
              <a:rPr lang="en-GB" b="1" dirty="0" err="1" smtClean="0"/>
              <a:t>Qubicle</a:t>
            </a:r>
            <a:endParaRPr lang="en-GB" b="1" dirty="0" smtClean="0"/>
          </a:p>
          <a:p>
            <a:r>
              <a:rPr lang="en-GB" b="1" dirty="0" err="1" smtClean="0"/>
              <a:t>VoxEdit</a:t>
            </a:r>
            <a:endParaRPr lang="en-GB" b="1" dirty="0" smtClean="0"/>
          </a:p>
          <a:p>
            <a:pPr>
              <a:buNone/>
            </a:pPr>
            <a:endParaRPr lang="en-GB" b="1" dirty="0"/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388936" y="343218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Применение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85720" y="4143380"/>
            <a:ext cx="5357850" cy="250033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err="1" smtClean="0"/>
              <a:t>Воксельное</a:t>
            </a:r>
            <a:r>
              <a:rPr lang="ru-RU" sz="2400" dirty="0" smtClean="0"/>
              <a:t> моделирование используют в компьютерных играх, в науке и в медицине: компьютерная томография, УЗИ и МРТ.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AutoShape 2" descr="Из Компас 3D в CINEMA 4D | pro-proectirovanie.ru"/>
          <p:cNvSpPr>
            <a:spLocks noChangeAspect="1" noChangeArrowheads="1"/>
          </p:cNvSpPr>
          <p:nvPr/>
        </p:nvSpPr>
        <p:spPr bwMode="auto">
          <a:xfrm>
            <a:off x="155575" y="-738188"/>
            <a:ext cx="2933700" cy="1552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6626" name="Picture 2" descr="Воксел — Википед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4214818"/>
            <a:ext cx="2095500" cy="2228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Полигональное моделирование</a:t>
            </a:r>
            <a:endParaRPr lang="ru-RU" dirty="0"/>
          </a:p>
        </p:txBody>
      </p:sp>
      <p:pic>
        <p:nvPicPr>
          <p:cNvPr id="4" name="Содержимое 3" descr="3d-modelirovanie-3-poligon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428736"/>
            <a:ext cx="7786485" cy="49141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Полигональное моделирование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00034" y="1214422"/>
            <a:ext cx="4040188" cy="639762"/>
          </a:xfrm>
        </p:spPr>
        <p:txBody>
          <a:bodyPr>
            <a:normAutofit/>
          </a:bodyPr>
          <a:lstStyle/>
          <a:p>
            <a:r>
              <a:rPr lang="ru-RU" dirty="0" smtClean="0"/>
              <a:t>Особенности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4040188" cy="1571636"/>
          </a:xfrm>
          <a:ln w="22225" cap="sq" cmpd="thinThick">
            <a:solidFill>
              <a:schemeClr val="tx1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Полигоны</a:t>
            </a:r>
            <a:r>
              <a:rPr lang="ru-RU" dirty="0" smtClean="0"/>
              <a:t> — это треугольники или четырехугольники, которые составляют сетку на поверхности объекта.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3438" y="1214422"/>
            <a:ext cx="4041775" cy="639762"/>
          </a:xfrm>
        </p:spPr>
        <p:txBody>
          <a:bodyPr/>
          <a:lstStyle/>
          <a:p>
            <a:r>
              <a:rPr lang="ru-RU" dirty="0" smtClean="0"/>
              <a:t>Программы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3438" y="1857364"/>
            <a:ext cx="4041775" cy="2039943"/>
          </a:xfrm>
          <a:ln w="158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b="1" dirty="0" smtClean="0"/>
              <a:t>3Ds Max </a:t>
            </a:r>
          </a:p>
          <a:p>
            <a:r>
              <a:rPr lang="es-ES" b="1" dirty="0" smtClean="0"/>
              <a:t>Maya</a:t>
            </a:r>
          </a:p>
          <a:p>
            <a:r>
              <a:rPr lang="es-ES" b="1" dirty="0" smtClean="0"/>
              <a:t>Cinema 4D</a:t>
            </a:r>
          </a:p>
          <a:p>
            <a:r>
              <a:rPr lang="es-ES" b="1" dirty="0" smtClean="0"/>
              <a:t>Blender</a:t>
            </a:r>
            <a:endParaRPr lang="ru-RU" b="1" dirty="0"/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388936" y="343218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Применение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85720" y="4143380"/>
            <a:ext cx="5357850" cy="250033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/>
              <a:t>В подавляющем числе случаев виртуальная среда и персонажи в играх, анимационных роликах и кино созданы с использованием полигонального моделирования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AutoShape 2" descr="Из Компас 3D в CINEMA 4D | pro-proectirovanie.ru"/>
          <p:cNvSpPr>
            <a:spLocks noChangeAspect="1" noChangeArrowheads="1"/>
          </p:cNvSpPr>
          <p:nvPr/>
        </p:nvSpPr>
        <p:spPr bwMode="auto">
          <a:xfrm>
            <a:off x="155575" y="-738188"/>
            <a:ext cx="2933700" cy="1552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0" name="Picture 2" descr="полигональная 3д модель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991228" y="4071942"/>
            <a:ext cx="2581300" cy="258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Сплайновое моделирование</a:t>
            </a:r>
            <a:endParaRPr lang="ru-RU" dirty="0"/>
          </a:p>
        </p:txBody>
      </p:sp>
      <p:pic>
        <p:nvPicPr>
          <p:cNvPr id="4" name="Содержимое 3" descr="3d-modelirovanie-4-splin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8046" y="1571612"/>
            <a:ext cx="7695444" cy="44291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272</Words>
  <Application>Microsoft Office PowerPoint</Application>
  <PresentationFormat>Экран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3D-МОДЕЛИРОВАНИЕ</vt:lpstr>
      <vt:lpstr>Виды 3D моделирования</vt:lpstr>
      <vt:lpstr>Параметрическое моделирование</vt:lpstr>
      <vt:lpstr>Параметрическое моделирование</vt:lpstr>
      <vt:lpstr>Воксельное моделирование</vt:lpstr>
      <vt:lpstr>Воксельное моделирование</vt:lpstr>
      <vt:lpstr>Полигональное моделирование</vt:lpstr>
      <vt:lpstr>Полигональное моделирование</vt:lpstr>
      <vt:lpstr>Сплайновое моделирование</vt:lpstr>
      <vt:lpstr>Сплайновое моделирование</vt:lpstr>
      <vt:lpstr>Скульптинг</vt:lpstr>
      <vt:lpstr>Скульптинг</vt:lpstr>
      <vt:lpstr>Источники информации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3D-МОДЕЛИРОВАНИЕ</dc:title>
  <dc:creator>Egor Ezhov</dc:creator>
  <cp:lastModifiedBy>Egor Ezhov</cp:lastModifiedBy>
  <cp:revision>21</cp:revision>
  <dcterms:created xsi:type="dcterms:W3CDTF">2024-09-28T11:02:21Z</dcterms:created>
  <dcterms:modified xsi:type="dcterms:W3CDTF">2025-10-06T09:56:52Z</dcterms:modified>
</cp:coreProperties>
</file>