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E44C4-F71A-4FB0-9820-8C34832A5F6D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81221-B9DD-49DC-A089-5F9F8841F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reshuege.ru/doc/inf/zadanie24/24_demo.txt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reshuege.ru/get_file?id=76930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reshuege.ru/get_file?id=83826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reshuege.ru/get_file?id=95112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nf-ege.sdamgia.ru/get_file?id=9894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ЕГЭ 2022</a:t>
            </a:r>
            <a:br>
              <a:rPr lang="ru-RU" dirty="0" smtClean="0"/>
            </a:br>
            <a:r>
              <a:rPr lang="ru-RU" dirty="0" smtClean="0"/>
              <a:t>Обработка текстовых файлов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ru-RU" dirty="0" smtClean="0"/>
              <a:t>на языках программирования </a:t>
            </a:r>
            <a:r>
              <a:rPr lang="en-GB" dirty="0" smtClean="0"/>
              <a:t>Pascal </a:t>
            </a:r>
            <a:r>
              <a:rPr lang="ru-RU" dirty="0" smtClean="0"/>
              <a:t>и </a:t>
            </a:r>
            <a:r>
              <a:rPr lang="en-GB" dirty="0" smtClean="0"/>
              <a:t>Python</a:t>
            </a:r>
            <a:br>
              <a:rPr lang="en-GB" dirty="0" smtClean="0"/>
            </a:br>
            <a:r>
              <a:rPr lang="ru-RU" dirty="0" smtClean="0"/>
              <a:t>на примере задач № 24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572008"/>
            <a:ext cx="6400800" cy="221457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Ежова Ю.Л.</a:t>
            </a:r>
          </a:p>
          <a:p>
            <a:r>
              <a:rPr lang="ru-RU" sz="2800" dirty="0" smtClean="0"/>
              <a:t>МБОУ СШ № 13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17.03.2022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Рекомендации к порядку решения задач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Создать тестирующую строку и решить задачу для неё, например</a:t>
            </a:r>
          </a:p>
          <a:p>
            <a:pPr algn="ctr">
              <a:buNone/>
            </a:pPr>
            <a:r>
              <a:rPr lang="en-GB" b="1" dirty="0" smtClean="0"/>
              <a:t>x: = ‘ABCCBAAAABCC’</a:t>
            </a:r>
            <a:r>
              <a:rPr lang="ru-RU" b="1" dirty="0" smtClean="0"/>
              <a:t> </a:t>
            </a:r>
            <a:r>
              <a:rPr lang="ru-RU" dirty="0" smtClean="0"/>
              <a:t>или</a:t>
            </a:r>
            <a:r>
              <a:rPr lang="en-GB" dirty="0" smtClean="0"/>
              <a:t> </a:t>
            </a:r>
            <a:r>
              <a:rPr lang="en-GB" b="1" dirty="0" smtClean="0"/>
              <a:t>x = ‘ABCCBAAAABCC’ </a:t>
            </a:r>
            <a:endParaRPr lang="ru-RU" b="1" dirty="0" smtClean="0"/>
          </a:p>
          <a:p>
            <a:r>
              <a:rPr lang="ru-RU" dirty="0" smtClean="0"/>
              <a:t>Разместить файл с текстом </a:t>
            </a:r>
            <a:r>
              <a:rPr lang="ru-RU" b="1" dirty="0" smtClean="0"/>
              <a:t>24.</a:t>
            </a:r>
            <a:r>
              <a:rPr lang="en-GB" b="1" dirty="0" smtClean="0"/>
              <a:t>txt </a:t>
            </a:r>
            <a:r>
              <a:rPr lang="ru-RU" dirty="0" smtClean="0"/>
              <a:t>в той же директории, что и файл программы</a:t>
            </a:r>
          </a:p>
          <a:p>
            <a:r>
              <a:rPr lang="ru-RU" dirty="0" smtClean="0"/>
              <a:t>Подгрузить файл и проверить значение первого элемента, например вывести его на экран</a:t>
            </a:r>
          </a:p>
          <a:p>
            <a:pPr algn="ctr">
              <a:buNone/>
            </a:pPr>
            <a:r>
              <a:rPr lang="en-GB" b="1" dirty="0" smtClean="0"/>
              <a:t>write(a[1])</a:t>
            </a:r>
            <a:r>
              <a:rPr lang="en-GB" dirty="0" smtClean="0"/>
              <a:t> </a:t>
            </a:r>
            <a:r>
              <a:rPr lang="ru-RU" dirty="0" smtClean="0"/>
              <a:t>или </a:t>
            </a:r>
            <a:r>
              <a:rPr lang="en-GB" b="1" dirty="0" smtClean="0"/>
              <a:t>print(a[0])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текстовым файлом</a:t>
            </a:r>
            <a:r>
              <a:rPr lang="en-GB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GB" dirty="0" smtClean="0"/>
              <a:t>(</a:t>
            </a:r>
            <a:r>
              <a:rPr lang="ru-RU" dirty="0" smtClean="0"/>
              <a:t>все данные в одной строке)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Pascal</a:t>
            </a: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68835"/>
          </a:xfrm>
          <a:ln w="31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Объявить файловую переменную </a:t>
            </a:r>
          </a:p>
          <a:p>
            <a:pPr>
              <a:buNone/>
            </a:pPr>
            <a:r>
              <a:rPr lang="en-US" b="1" dirty="0" err="1"/>
              <a:t>var</a:t>
            </a:r>
            <a:r>
              <a:rPr lang="ru-RU" dirty="0"/>
              <a:t>  </a:t>
            </a:r>
            <a:r>
              <a:rPr lang="en-US" dirty="0"/>
              <a:t>F</a:t>
            </a:r>
            <a:r>
              <a:rPr lang="ru-RU" dirty="0"/>
              <a:t> : </a:t>
            </a:r>
            <a:r>
              <a:rPr lang="en-US" dirty="0"/>
              <a:t>text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связать переменную </a:t>
            </a:r>
            <a:r>
              <a:rPr lang="ru-RU" dirty="0"/>
              <a:t>файлового </a:t>
            </a:r>
            <a:r>
              <a:rPr lang="ru-RU" dirty="0" smtClean="0"/>
              <a:t>типа с </a:t>
            </a:r>
            <a:r>
              <a:rPr lang="ru-RU" dirty="0"/>
              <a:t>файлом на </a:t>
            </a:r>
            <a:r>
              <a:rPr lang="ru-RU" dirty="0" smtClean="0"/>
              <a:t>диске</a:t>
            </a:r>
          </a:p>
          <a:p>
            <a:pPr>
              <a:buNone/>
            </a:pPr>
            <a:r>
              <a:rPr lang="en-US" b="1" dirty="0"/>
              <a:t>Assign(F</a:t>
            </a:r>
            <a:r>
              <a:rPr lang="en-US" dirty="0"/>
              <a:t>,’ </a:t>
            </a:r>
            <a:r>
              <a:rPr lang="ru-RU" dirty="0" smtClean="0"/>
              <a:t>24</a:t>
            </a:r>
            <a:r>
              <a:rPr lang="en-US" dirty="0" smtClean="0"/>
              <a:t>.txt’);</a:t>
            </a:r>
            <a:endParaRPr lang="ru-RU" dirty="0" smtClean="0"/>
          </a:p>
          <a:p>
            <a:r>
              <a:rPr lang="ru-RU" dirty="0"/>
              <a:t>открыть </a:t>
            </a:r>
            <a:r>
              <a:rPr lang="ru-RU" dirty="0" smtClean="0"/>
              <a:t>файл для чтения</a:t>
            </a:r>
          </a:p>
          <a:p>
            <a:pPr>
              <a:buNone/>
            </a:pPr>
            <a:r>
              <a:rPr lang="en-US" b="1" dirty="0"/>
              <a:t>Reset</a:t>
            </a:r>
            <a:r>
              <a:rPr lang="ru-RU" b="1" dirty="0" smtClean="0"/>
              <a:t>(</a:t>
            </a:r>
            <a:r>
              <a:rPr lang="en-GB" b="1" dirty="0" smtClean="0"/>
              <a:t>F</a:t>
            </a:r>
            <a:r>
              <a:rPr lang="ru-RU" b="1" dirty="0" smtClean="0"/>
              <a:t>);</a:t>
            </a:r>
            <a:endParaRPr lang="en-GB" b="1" dirty="0" smtClean="0"/>
          </a:p>
          <a:p>
            <a:r>
              <a:rPr lang="ru-RU" dirty="0" smtClean="0"/>
              <a:t>считать данные</a:t>
            </a:r>
            <a:r>
              <a:rPr lang="en-GB" dirty="0" smtClean="0"/>
              <a:t> </a:t>
            </a:r>
            <a:r>
              <a:rPr lang="ru-RU" dirty="0" smtClean="0"/>
              <a:t>из файла в переменную</a:t>
            </a:r>
            <a:r>
              <a:rPr lang="en-GB" dirty="0" smtClean="0"/>
              <a:t> </a:t>
            </a:r>
            <a:r>
              <a:rPr lang="en-GB" b="1" dirty="0" smtClean="0"/>
              <a:t>a</a:t>
            </a:r>
            <a:endParaRPr lang="ru-RU" b="1" dirty="0" smtClean="0"/>
          </a:p>
          <a:p>
            <a:pPr>
              <a:buNone/>
            </a:pPr>
            <a:r>
              <a:rPr lang="en-US" b="1" i="1" dirty="0" err="1" smtClean="0"/>
              <a:t>Readln</a:t>
            </a:r>
            <a:r>
              <a:rPr lang="ru-RU" b="1" i="1" dirty="0" smtClean="0"/>
              <a:t>(</a:t>
            </a:r>
            <a:r>
              <a:rPr lang="en-GB" b="1" i="1" dirty="0" smtClean="0"/>
              <a:t>F, a</a:t>
            </a:r>
            <a:r>
              <a:rPr lang="ru-RU" b="1" i="1" dirty="0" smtClean="0"/>
              <a:t>);</a:t>
            </a:r>
            <a:endParaRPr lang="en-GB" b="1" i="1" dirty="0" smtClean="0"/>
          </a:p>
          <a:p>
            <a:r>
              <a:rPr lang="ru-RU" dirty="0" smtClean="0"/>
              <a:t>закрыть файл в конце программы</a:t>
            </a:r>
          </a:p>
          <a:p>
            <a:pPr>
              <a:buNone/>
            </a:pPr>
            <a:r>
              <a:rPr lang="en-US" b="1" i="1" dirty="0"/>
              <a:t>Close</a:t>
            </a:r>
            <a:r>
              <a:rPr lang="ru-RU" b="1" i="1" dirty="0" smtClean="0"/>
              <a:t>(</a:t>
            </a:r>
            <a:r>
              <a:rPr lang="en-GB" b="1" i="1" dirty="0" smtClean="0"/>
              <a:t>F)</a:t>
            </a:r>
            <a:endParaRPr lang="ru-RU" dirty="0"/>
          </a:p>
          <a:p>
            <a:pPr>
              <a:buNone/>
            </a:pP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Python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68835"/>
          </a:xfrm>
          <a:ln w="31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/>
              <a:t>1 способ:</a:t>
            </a:r>
          </a:p>
          <a:p>
            <a:r>
              <a:rPr lang="ru-RU" dirty="0" smtClean="0"/>
              <a:t>открыть файл для чтения</a:t>
            </a:r>
          </a:p>
          <a:p>
            <a:pPr>
              <a:buNone/>
            </a:pPr>
            <a:r>
              <a:rPr lang="en-GB" b="1" dirty="0" smtClean="0"/>
              <a:t>f</a:t>
            </a:r>
            <a:r>
              <a:rPr lang="ru-RU" b="1" dirty="0" smtClean="0"/>
              <a:t> </a:t>
            </a:r>
            <a:r>
              <a:rPr lang="en-GB" b="1" dirty="0" smtClean="0"/>
              <a:t>=</a:t>
            </a:r>
            <a:r>
              <a:rPr lang="ru-RU" b="1" dirty="0" smtClean="0"/>
              <a:t> </a:t>
            </a:r>
            <a:r>
              <a:rPr lang="en-GB" b="1" dirty="0" smtClean="0"/>
              <a:t>open("24.txt")</a:t>
            </a:r>
            <a:endParaRPr lang="ru-RU" b="1" dirty="0" smtClean="0"/>
          </a:p>
          <a:p>
            <a:r>
              <a:rPr lang="ru-RU" dirty="0" smtClean="0"/>
              <a:t>считать всю строку  из файла в переменную</a:t>
            </a:r>
            <a:r>
              <a:rPr lang="en-GB" dirty="0" smtClean="0"/>
              <a:t> </a:t>
            </a:r>
            <a:r>
              <a:rPr lang="en-GB" b="1" dirty="0" smtClean="0"/>
              <a:t>a</a:t>
            </a:r>
            <a:endParaRPr lang="ru-RU" b="1" dirty="0" smtClean="0"/>
          </a:p>
          <a:p>
            <a:pPr>
              <a:buNone/>
            </a:pPr>
            <a:r>
              <a:rPr lang="en-GB" b="1" dirty="0" smtClean="0"/>
              <a:t>a</a:t>
            </a:r>
            <a:r>
              <a:rPr lang="ru-RU" b="1" dirty="0" smtClean="0"/>
              <a:t> </a:t>
            </a:r>
            <a:r>
              <a:rPr lang="en-GB" b="1" dirty="0" smtClean="0"/>
              <a:t>=</a:t>
            </a:r>
            <a:r>
              <a:rPr lang="ru-RU" b="1" dirty="0" smtClean="0"/>
              <a:t> </a:t>
            </a:r>
            <a:r>
              <a:rPr lang="en-GB" b="1" dirty="0" err="1" smtClean="0"/>
              <a:t>f.read</a:t>
            </a:r>
            <a:r>
              <a:rPr lang="en-GB" b="1" dirty="0" smtClean="0"/>
              <a:t>()</a:t>
            </a:r>
            <a:endParaRPr lang="ru-RU" b="1" dirty="0" smtClean="0"/>
          </a:p>
          <a:p>
            <a:r>
              <a:rPr lang="ru-RU" dirty="0" smtClean="0"/>
              <a:t>закрыть файл после считывания строки</a:t>
            </a:r>
            <a:endParaRPr lang="en-GB" dirty="0" smtClean="0"/>
          </a:p>
          <a:p>
            <a:pPr>
              <a:buNone/>
            </a:pPr>
            <a:r>
              <a:rPr lang="en-GB" b="1" dirty="0" err="1" smtClean="0"/>
              <a:t>f.close</a:t>
            </a:r>
            <a:r>
              <a:rPr lang="en-GB" b="1" dirty="0" smtClean="0"/>
              <a:t>()</a:t>
            </a:r>
            <a:endParaRPr lang="ru-RU" b="1" dirty="0" smtClean="0"/>
          </a:p>
          <a:p>
            <a:pPr>
              <a:buNone/>
            </a:pPr>
            <a:r>
              <a:rPr lang="ru-RU" u="sng" dirty="0" smtClean="0"/>
              <a:t>2 способ:</a:t>
            </a:r>
          </a:p>
          <a:p>
            <a:pPr>
              <a:buNone/>
            </a:pPr>
            <a:r>
              <a:rPr lang="en-US" b="1" dirty="0" smtClean="0"/>
              <a:t>with open("24.txt") as f:</a:t>
            </a:r>
          </a:p>
          <a:p>
            <a:pPr>
              <a:buNone/>
            </a:pPr>
            <a:r>
              <a:rPr lang="en-US" b="1" dirty="0" smtClean="0"/>
              <a:t>    s = </a:t>
            </a:r>
            <a:r>
              <a:rPr lang="en-US" b="1" dirty="0" err="1"/>
              <a:t>f</a:t>
            </a:r>
            <a:r>
              <a:rPr lang="en-US" b="1" dirty="0" err="1" smtClean="0"/>
              <a:t>.readline</a:t>
            </a:r>
            <a:r>
              <a:rPr lang="en-US" b="1" dirty="0" smtClean="0"/>
              <a:t>()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000" u="sng" dirty="0" smtClean="0"/>
              <a:t>Задача 1:</a:t>
            </a:r>
            <a:r>
              <a:rPr lang="ru-RU" sz="2000" dirty="0" smtClean="0"/>
              <a:t> </a:t>
            </a:r>
            <a:r>
              <a:rPr lang="ru-RU" sz="2000" dirty="0"/>
              <a:t>Текстовый файл состоит не более чем из 10</a:t>
            </a:r>
            <a:r>
              <a:rPr lang="ru-RU" sz="2000" baseline="30000" dirty="0"/>
              <a:t>6</a:t>
            </a:r>
            <a:r>
              <a:rPr lang="ru-RU" sz="2000" dirty="0"/>
              <a:t> символов </a:t>
            </a:r>
            <a:r>
              <a:rPr lang="ru-RU" sz="2000" i="1" dirty="0"/>
              <a:t>X</a:t>
            </a:r>
            <a:r>
              <a:rPr lang="ru-RU" sz="2000" dirty="0"/>
              <a:t>, </a:t>
            </a:r>
            <a:r>
              <a:rPr lang="ru-RU" sz="2000" i="1" dirty="0"/>
              <a:t>Y</a:t>
            </a:r>
            <a:r>
              <a:rPr lang="ru-RU" sz="2000" dirty="0"/>
              <a:t> и </a:t>
            </a:r>
            <a:r>
              <a:rPr lang="ru-RU" sz="2000" i="1" dirty="0"/>
              <a:t>Z</a:t>
            </a:r>
            <a:r>
              <a:rPr lang="ru-RU" sz="2000" dirty="0"/>
              <a:t>. Определите </a:t>
            </a:r>
            <a:r>
              <a:rPr lang="ru-RU" sz="2000" b="1" dirty="0"/>
              <a:t>длину самой длинной последовательности</a:t>
            </a:r>
            <a:r>
              <a:rPr lang="ru-RU" sz="2000" dirty="0"/>
              <a:t>, состоящей из символов </a:t>
            </a:r>
            <a:r>
              <a:rPr lang="ru-RU" sz="2000" b="1" i="1" dirty="0"/>
              <a:t>Y</a:t>
            </a:r>
            <a:r>
              <a:rPr lang="ru-RU" sz="2000" dirty="0"/>
              <a:t>. </a:t>
            </a:r>
            <a:r>
              <a:rPr lang="en-GB" sz="2000" dirty="0" smtClean="0"/>
              <a:t>(</a:t>
            </a:r>
            <a:r>
              <a:rPr lang="ru-RU" sz="2000" dirty="0" smtClean="0"/>
              <a:t>файл</a:t>
            </a:r>
            <a:r>
              <a:rPr lang="en-GB" sz="2000" dirty="0" smtClean="0"/>
              <a:t> </a:t>
            </a:r>
            <a:r>
              <a:rPr lang="ru-RU" sz="2000" dirty="0" smtClean="0">
                <a:hlinkClick r:id="rId2"/>
              </a:rPr>
              <a:t>Задание 24</a:t>
            </a:r>
            <a:r>
              <a:rPr lang="en-GB" sz="2000" dirty="0" smtClean="0"/>
              <a:t>)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571504"/>
          </a:xfrm>
        </p:spPr>
        <p:txBody>
          <a:bodyPr/>
          <a:lstStyle/>
          <a:p>
            <a:pPr algn="ctr"/>
            <a:r>
              <a:rPr lang="en-GB" dirty="0" smtClean="0"/>
              <a:t>Pascal</a:t>
            </a:r>
            <a:endParaRPr lang="ru-RU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1857364"/>
            <a:ext cx="4040188" cy="4786345"/>
          </a:xfrm>
          <a:ln w="3175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v-SE" b="1" dirty="0"/>
              <a:t>var</a:t>
            </a:r>
            <a:r>
              <a:rPr lang="sv-SE" dirty="0"/>
              <a:t>  m, k, i: integer; s: string; f:text;</a:t>
            </a:r>
          </a:p>
          <a:p>
            <a:pPr>
              <a:buNone/>
            </a:pPr>
            <a:r>
              <a:rPr lang="en-GB" b="1" dirty="0"/>
              <a:t>begin </a:t>
            </a:r>
          </a:p>
          <a:p>
            <a:pPr>
              <a:buNone/>
            </a:pPr>
            <a:r>
              <a:rPr lang="en-GB" dirty="0"/>
              <a:t>assign(f, '24.txt'); </a:t>
            </a:r>
            <a:r>
              <a:rPr lang="ru-RU" dirty="0" smtClean="0"/>
              <a:t> </a:t>
            </a:r>
            <a:r>
              <a:rPr lang="en-GB" dirty="0" smtClean="0"/>
              <a:t>reset(f);</a:t>
            </a:r>
            <a:r>
              <a:rPr lang="ru-RU" dirty="0" smtClean="0"/>
              <a:t> </a:t>
            </a:r>
            <a:r>
              <a:rPr lang="en-GB" dirty="0" err="1" smtClean="0"/>
              <a:t>readln</a:t>
            </a:r>
            <a:r>
              <a:rPr lang="en-GB" dirty="0" smtClean="0"/>
              <a:t>(f, s</a:t>
            </a:r>
            <a:r>
              <a:rPr lang="en-GB" dirty="0"/>
              <a:t>);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close(f)</a:t>
            </a:r>
          </a:p>
          <a:p>
            <a:pPr>
              <a:buNone/>
            </a:pPr>
            <a:r>
              <a:rPr lang="en-GB" dirty="0" smtClean="0"/>
              <a:t>m </a:t>
            </a:r>
            <a:r>
              <a:rPr lang="en-GB" dirty="0"/>
              <a:t>:= 0; </a:t>
            </a:r>
          </a:p>
          <a:p>
            <a:pPr>
              <a:buNone/>
            </a:pPr>
            <a:r>
              <a:rPr lang="en-GB" dirty="0"/>
              <a:t>k := 0; </a:t>
            </a:r>
          </a:p>
          <a:p>
            <a:pPr>
              <a:buNone/>
            </a:pPr>
            <a:r>
              <a:rPr lang="en-US" b="1" dirty="0"/>
              <a:t>for </a:t>
            </a:r>
            <a:r>
              <a:rPr lang="en-US" b="1" dirty="0" err="1"/>
              <a:t>i</a:t>
            </a:r>
            <a:r>
              <a:rPr lang="en-US" b="1" dirty="0"/>
              <a:t>:=1 to Length(s) do </a:t>
            </a:r>
          </a:p>
          <a:p>
            <a:pPr>
              <a:buNone/>
            </a:pPr>
            <a:r>
              <a:rPr lang="en-GB" b="1" dirty="0"/>
              <a:t>	if  s[</a:t>
            </a:r>
            <a:r>
              <a:rPr lang="en-GB" b="1" dirty="0" err="1"/>
              <a:t>i</a:t>
            </a:r>
            <a:r>
              <a:rPr lang="en-GB" b="1" dirty="0"/>
              <a:t>] = 'Y' then</a:t>
            </a:r>
          </a:p>
          <a:p>
            <a:pPr>
              <a:buNone/>
            </a:pPr>
            <a:r>
              <a:rPr lang="en-GB" b="1" dirty="0"/>
              <a:t>		</a:t>
            </a:r>
            <a:r>
              <a:rPr lang="en-GB" b="1" dirty="0" smtClean="0"/>
              <a:t>begin </a:t>
            </a:r>
            <a:endParaRPr lang="en-GB" b="1" dirty="0"/>
          </a:p>
          <a:p>
            <a:pPr>
              <a:buNone/>
            </a:pPr>
            <a:r>
              <a:rPr lang="en-GB" b="1" dirty="0"/>
              <a:t>		k := k + 1; </a:t>
            </a:r>
          </a:p>
          <a:p>
            <a:pPr>
              <a:buNone/>
            </a:pPr>
            <a:r>
              <a:rPr lang="en-GB" dirty="0"/>
              <a:t>		</a:t>
            </a:r>
            <a:r>
              <a:rPr lang="en-GB" b="1" dirty="0"/>
              <a:t>if </a:t>
            </a:r>
            <a:r>
              <a:rPr lang="en-GB" b="1" dirty="0" smtClean="0"/>
              <a:t> m &lt; k  </a:t>
            </a:r>
            <a:r>
              <a:rPr lang="en-GB" b="1" dirty="0"/>
              <a:t>then </a:t>
            </a:r>
          </a:p>
          <a:p>
            <a:pPr>
              <a:buNone/>
            </a:pPr>
            <a:r>
              <a:rPr lang="en-GB" b="1" dirty="0"/>
              <a:t>		 </a:t>
            </a:r>
            <a:r>
              <a:rPr lang="en-GB" b="1" dirty="0" smtClean="0"/>
              <a:t>    m </a:t>
            </a:r>
            <a:r>
              <a:rPr lang="en-GB" b="1" dirty="0"/>
              <a:t>:= k; </a:t>
            </a:r>
          </a:p>
          <a:p>
            <a:pPr>
              <a:buNone/>
            </a:pPr>
            <a:r>
              <a:rPr lang="en-GB" dirty="0"/>
              <a:t>		</a:t>
            </a:r>
            <a:r>
              <a:rPr lang="en-GB" b="1" dirty="0"/>
              <a:t>end </a:t>
            </a:r>
          </a:p>
          <a:p>
            <a:pPr>
              <a:buNone/>
            </a:pPr>
            <a:r>
              <a:rPr lang="en-GB" b="1" dirty="0"/>
              <a:t>	else </a:t>
            </a:r>
          </a:p>
          <a:p>
            <a:pPr>
              <a:buNone/>
            </a:pPr>
            <a:r>
              <a:rPr lang="en-GB" b="1" dirty="0"/>
              <a:t>		k := 0;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err="1"/>
              <a:t>writeln</a:t>
            </a:r>
            <a:r>
              <a:rPr lang="en-GB" dirty="0"/>
              <a:t>(m); </a:t>
            </a:r>
          </a:p>
          <a:p>
            <a:pPr>
              <a:buNone/>
            </a:pPr>
            <a:r>
              <a:rPr lang="en-GB" b="1" dirty="0" smtClean="0"/>
              <a:t>end</a:t>
            </a:r>
            <a:r>
              <a:rPr lang="en-GB" b="1" dirty="0"/>
              <a:t>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214423"/>
            <a:ext cx="4041775" cy="571504"/>
          </a:xfrm>
        </p:spPr>
        <p:txBody>
          <a:bodyPr/>
          <a:lstStyle/>
          <a:p>
            <a:pPr algn="ctr"/>
            <a:r>
              <a:rPr lang="en-GB" dirty="0" smtClean="0"/>
              <a:t>Python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1857364"/>
            <a:ext cx="4041775" cy="4786346"/>
          </a:xfrm>
          <a:noFill/>
          <a:ln w="31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f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smtClean="0"/>
              <a:t>open("24.txt")</a:t>
            </a:r>
          </a:p>
          <a:p>
            <a:pPr>
              <a:buNone/>
            </a:pPr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err="1" smtClean="0"/>
              <a:t>f.read</a:t>
            </a:r>
            <a:r>
              <a:rPr lang="en-GB" dirty="0" smtClean="0"/>
              <a:t>line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err="1" smtClean="0"/>
              <a:t>f.close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k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smtClean="0"/>
              <a:t>0</a:t>
            </a:r>
          </a:p>
          <a:p>
            <a:pPr>
              <a:buNone/>
            </a:pPr>
            <a:r>
              <a:rPr lang="en-US" dirty="0" smtClean="0"/>
              <a:t>m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smtClean="0"/>
              <a:t>0</a:t>
            </a:r>
          </a:p>
          <a:p>
            <a:pPr>
              <a:buNone/>
            </a:pPr>
            <a:r>
              <a:rPr lang="en-US" b="1" dirty="0" smtClean="0"/>
              <a:t>for </a:t>
            </a:r>
            <a:r>
              <a:rPr lang="en-US" b="1" dirty="0" err="1" smtClean="0"/>
              <a:t>i</a:t>
            </a:r>
            <a:r>
              <a:rPr lang="en-US" b="1" dirty="0" smtClean="0"/>
              <a:t> in a:</a:t>
            </a:r>
          </a:p>
          <a:p>
            <a:pPr>
              <a:buNone/>
            </a:pPr>
            <a:r>
              <a:rPr lang="en-US" dirty="0" smtClean="0"/>
              <a:t>    if  </a:t>
            </a:r>
            <a:r>
              <a:rPr lang="en-US" dirty="0" err="1" smtClean="0"/>
              <a:t>i</a:t>
            </a:r>
            <a:r>
              <a:rPr lang="en-US" dirty="0" smtClean="0"/>
              <a:t> == "Y":</a:t>
            </a:r>
          </a:p>
          <a:p>
            <a:pPr>
              <a:buNone/>
            </a:pPr>
            <a:r>
              <a:rPr lang="en-US" dirty="0" smtClean="0"/>
              <a:t>        k</a:t>
            </a:r>
            <a:r>
              <a:rPr lang="ru-RU" dirty="0" smtClean="0"/>
              <a:t> </a:t>
            </a:r>
            <a:r>
              <a:rPr lang="en-US" dirty="0" smtClean="0"/>
              <a:t>+=</a:t>
            </a:r>
            <a:r>
              <a:rPr lang="ru-RU" dirty="0" smtClean="0"/>
              <a:t> </a:t>
            </a:r>
            <a:r>
              <a:rPr lang="en-US" dirty="0" smtClean="0"/>
              <a:t>1</a:t>
            </a:r>
          </a:p>
          <a:p>
            <a:pPr>
              <a:buNone/>
            </a:pPr>
            <a:r>
              <a:rPr lang="en-US" dirty="0" smtClean="0"/>
              <a:t>        if m</a:t>
            </a:r>
            <a:r>
              <a:rPr lang="ru-RU" dirty="0" smtClean="0"/>
              <a:t> </a:t>
            </a:r>
            <a:r>
              <a:rPr lang="en-US" dirty="0" smtClean="0"/>
              <a:t>&lt;</a:t>
            </a:r>
            <a:r>
              <a:rPr lang="ru-RU" dirty="0" smtClean="0"/>
              <a:t> </a:t>
            </a:r>
            <a:r>
              <a:rPr lang="en-US" dirty="0" smtClean="0"/>
              <a:t>k:</a:t>
            </a:r>
          </a:p>
          <a:p>
            <a:pPr>
              <a:buNone/>
            </a:pPr>
            <a:r>
              <a:rPr lang="en-US" dirty="0" smtClean="0"/>
              <a:t>            m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smtClean="0"/>
              <a:t>k</a:t>
            </a:r>
          </a:p>
          <a:p>
            <a:pPr>
              <a:buNone/>
            </a:pPr>
            <a:r>
              <a:rPr lang="en-US" dirty="0" smtClean="0"/>
              <a:t>    else:</a:t>
            </a:r>
          </a:p>
          <a:p>
            <a:pPr>
              <a:buNone/>
            </a:pPr>
            <a:r>
              <a:rPr lang="en-US" dirty="0" smtClean="0"/>
              <a:t>        k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smtClean="0"/>
              <a:t>0</a:t>
            </a:r>
          </a:p>
          <a:p>
            <a:pPr>
              <a:buNone/>
            </a:pPr>
            <a:r>
              <a:rPr lang="en-US" dirty="0" smtClean="0"/>
              <a:t>print (m)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3438" y="1857364"/>
            <a:ext cx="4143404" cy="48577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000" u="sng" dirty="0" smtClean="0"/>
              <a:t>Задача 2:</a:t>
            </a:r>
            <a:r>
              <a:rPr lang="ru-RU" sz="2000" dirty="0" smtClean="0"/>
              <a:t> </a:t>
            </a:r>
            <a:r>
              <a:rPr lang="ru-RU" sz="2000" dirty="0"/>
              <a:t>Текстовый файл содержит строки различной длины. Общий объём файла не превышает 1 Мбайт. Строки содержат только заглавные буквы латинского алфавита (ABC…Z). Определите </a:t>
            </a:r>
            <a:r>
              <a:rPr lang="ru-RU" sz="2000" b="1" dirty="0"/>
              <a:t>количество строк, в которых буква E встречается чаще, чем буква A</a:t>
            </a:r>
            <a:r>
              <a:rPr lang="ru-RU" sz="2000" dirty="0"/>
              <a:t>. </a:t>
            </a:r>
            <a:r>
              <a:rPr lang="en-GB" sz="2000" dirty="0" smtClean="0"/>
              <a:t>(</a:t>
            </a:r>
            <a:r>
              <a:rPr lang="ru-RU" sz="2000" dirty="0" smtClean="0"/>
              <a:t>файл</a:t>
            </a:r>
            <a:r>
              <a:rPr lang="en-GB" sz="2000" dirty="0" smtClean="0"/>
              <a:t> </a:t>
            </a:r>
            <a:r>
              <a:rPr lang="ru-RU" sz="1800" dirty="0" smtClean="0">
                <a:hlinkClick r:id="rId2"/>
              </a:rPr>
              <a:t>Задание 24</a:t>
            </a:r>
            <a:r>
              <a:rPr lang="en-GB" sz="2000" dirty="0" smtClean="0"/>
              <a:t>)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571504"/>
          </a:xfrm>
        </p:spPr>
        <p:txBody>
          <a:bodyPr/>
          <a:lstStyle/>
          <a:p>
            <a:pPr algn="ctr"/>
            <a:r>
              <a:rPr lang="en-GB" dirty="0" smtClean="0"/>
              <a:t>Pascal</a:t>
            </a:r>
            <a:endParaRPr lang="ru-RU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1857364"/>
            <a:ext cx="4040188" cy="4786345"/>
          </a:xfrm>
          <a:ln w="31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GB" sz="1400" b="1" dirty="0" err="1" smtClean="0"/>
              <a:t>Var</a:t>
            </a:r>
            <a:r>
              <a:rPr lang="en-GB" sz="1400" b="1" dirty="0" smtClean="0"/>
              <a:t>  </a:t>
            </a:r>
            <a:r>
              <a:rPr lang="en-GB" sz="1400" b="1" dirty="0"/>
              <a:t>count: integer</a:t>
            </a:r>
            <a:r>
              <a:rPr lang="en-GB" sz="1400" b="1" dirty="0" smtClean="0"/>
              <a:t>;</a:t>
            </a:r>
            <a:r>
              <a:rPr lang="ru-RU" sz="1400" b="1" dirty="0" smtClean="0"/>
              <a:t> </a:t>
            </a:r>
            <a:r>
              <a:rPr lang="en-GB" sz="1400" dirty="0" smtClean="0"/>
              <a:t> </a:t>
            </a:r>
            <a:r>
              <a:rPr lang="en-GB" sz="1400" dirty="0"/>
              <a:t>a: string</a:t>
            </a:r>
            <a:r>
              <a:rPr lang="en-GB" sz="1400" dirty="0" smtClean="0"/>
              <a:t>;</a:t>
            </a:r>
            <a:r>
              <a:rPr lang="ru-RU" sz="1400" dirty="0" smtClean="0"/>
              <a:t> </a:t>
            </a:r>
            <a:r>
              <a:rPr lang="en-GB" sz="1400" dirty="0" smtClean="0"/>
              <a:t>  </a:t>
            </a:r>
            <a:r>
              <a:rPr lang="en-GB" sz="1400" dirty="0"/>
              <a:t>f: text;</a:t>
            </a:r>
          </a:p>
          <a:p>
            <a:pPr>
              <a:buNone/>
            </a:pPr>
            <a:r>
              <a:rPr lang="ru-RU" sz="1400" dirty="0" smtClean="0"/>
              <a:t>// функция, определяющая количество символов </a:t>
            </a:r>
            <a:r>
              <a:rPr lang="en-GB" sz="1400" dirty="0" smtClean="0"/>
              <a:t>b </a:t>
            </a:r>
            <a:r>
              <a:rPr lang="ru-RU" sz="1400" dirty="0" smtClean="0"/>
              <a:t> в строке </a:t>
            </a:r>
            <a:r>
              <a:rPr lang="en-GB" sz="1400" dirty="0" smtClean="0"/>
              <a:t>s</a:t>
            </a:r>
            <a:endParaRPr lang="ru-RU" sz="1400" dirty="0"/>
          </a:p>
          <a:p>
            <a:pPr>
              <a:buNone/>
            </a:pPr>
            <a:r>
              <a:rPr lang="en-GB" sz="1400" b="1" dirty="0"/>
              <a:t>function </a:t>
            </a:r>
            <a:r>
              <a:rPr lang="en-GB" sz="1400" b="1" dirty="0" err="1"/>
              <a:t>kol</a:t>
            </a:r>
            <a:r>
              <a:rPr lang="en-GB" sz="1400" b="1" dirty="0"/>
              <a:t>(b, s: string): integer;</a:t>
            </a:r>
          </a:p>
          <a:p>
            <a:pPr>
              <a:buNone/>
            </a:pPr>
            <a:r>
              <a:rPr lang="en-GB" sz="1400" b="1" dirty="0" err="1" smtClean="0"/>
              <a:t>Var</a:t>
            </a:r>
            <a:r>
              <a:rPr lang="en-GB" sz="1400" b="1" dirty="0" smtClean="0"/>
              <a:t>  </a:t>
            </a:r>
            <a:r>
              <a:rPr lang="en-GB" sz="1400" b="1" dirty="0" err="1"/>
              <a:t>j,k</a:t>
            </a:r>
            <a:r>
              <a:rPr lang="en-GB" sz="1400" b="1" dirty="0"/>
              <a:t>: integer;</a:t>
            </a:r>
          </a:p>
          <a:p>
            <a:pPr>
              <a:buNone/>
            </a:pPr>
            <a:r>
              <a:rPr lang="en-GB" sz="1400" b="1" dirty="0"/>
              <a:t>begin</a:t>
            </a:r>
          </a:p>
          <a:p>
            <a:pPr>
              <a:buNone/>
            </a:pPr>
            <a:r>
              <a:rPr lang="en-GB" sz="1400" dirty="0"/>
              <a:t>  k := 0;</a:t>
            </a:r>
          </a:p>
          <a:p>
            <a:pPr>
              <a:buNone/>
            </a:pPr>
            <a:r>
              <a:rPr lang="en-US" sz="1400" dirty="0"/>
              <a:t>  for j := 1 to length(s) do</a:t>
            </a:r>
          </a:p>
          <a:p>
            <a:pPr>
              <a:buNone/>
            </a:pPr>
            <a:r>
              <a:rPr lang="en-US" sz="1400" dirty="0"/>
              <a:t>    if b = s[j] then k += 1;</a:t>
            </a:r>
          </a:p>
          <a:p>
            <a:pPr>
              <a:buNone/>
            </a:pPr>
            <a:r>
              <a:rPr lang="en-GB" sz="1400" dirty="0"/>
              <a:t>  </a:t>
            </a:r>
            <a:r>
              <a:rPr lang="en-GB" sz="1400" dirty="0" err="1" smtClean="0"/>
              <a:t>kol</a:t>
            </a:r>
            <a:r>
              <a:rPr lang="ru-RU" sz="1400" dirty="0" smtClean="0"/>
              <a:t> </a:t>
            </a:r>
            <a:r>
              <a:rPr lang="en-GB" sz="1400" dirty="0" smtClean="0"/>
              <a:t>:=</a:t>
            </a:r>
            <a:r>
              <a:rPr lang="ru-RU" sz="1400" dirty="0" smtClean="0"/>
              <a:t> </a:t>
            </a:r>
            <a:r>
              <a:rPr lang="en-GB" sz="1400" dirty="0" smtClean="0"/>
              <a:t>k;</a:t>
            </a:r>
            <a:r>
              <a:rPr lang="ru-RU" sz="1400" dirty="0" smtClean="0"/>
              <a:t>  </a:t>
            </a:r>
            <a:r>
              <a:rPr lang="en-GB" sz="1400" b="1" dirty="0" smtClean="0"/>
              <a:t>end</a:t>
            </a:r>
            <a:r>
              <a:rPr lang="en-GB" sz="1400" b="1" dirty="0"/>
              <a:t>;</a:t>
            </a:r>
          </a:p>
          <a:p>
            <a:pPr>
              <a:buNone/>
            </a:pPr>
            <a:r>
              <a:rPr lang="en-GB" sz="1400" b="1" dirty="0" smtClean="0"/>
              <a:t>begin</a:t>
            </a:r>
            <a:endParaRPr lang="en-GB" sz="1400" b="1" dirty="0"/>
          </a:p>
          <a:p>
            <a:pPr>
              <a:buNone/>
            </a:pPr>
            <a:r>
              <a:rPr lang="en-GB" sz="1400" dirty="0"/>
              <a:t>  assign(f, '24.txt</a:t>
            </a:r>
            <a:r>
              <a:rPr lang="en-GB" sz="1400" dirty="0" smtClean="0"/>
              <a:t>');</a:t>
            </a:r>
            <a:r>
              <a:rPr lang="ru-RU" sz="1400" dirty="0" smtClean="0"/>
              <a:t> </a:t>
            </a:r>
            <a:r>
              <a:rPr lang="en-GB" sz="1400" dirty="0" smtClean="0"/>
              <a:t>  </a:t>
            </a:r>
            <a:r>
              <a:rPr lang="en-GB" sz="1400" dirty="0"/>
              <a:t>reset(f</a:t>
            </a:r>
            <a:r>
              <a:rPr lang="en-GB" sz="1400" dirty="0" smtClean="0"/>
              <a:t>);</a:t>
            </a:r>
            <a:r>
              <a:rPr lang="ru-RU" sz="1400" dirty="0" smtClean="0"/>
              <a:t> </a:t>
            </a:r>
            <a:r>
              <a:rPr lang="en-GB" sz="1400" dirty="0" smtClean="0"/>
              <a:t>  </a:t>
            </a:r>
            <a:r>
              <a:rPr lang="en-GB" sz="1400" dirty="0"/>
              <a:t>count := 0;</a:t>
            </a:r>
          </a:p>
          <a:p>
            <a:pPr>
              <a:buNone/>
            </a:pPr>
            <a:r>
              <a:rPr lang="ru-RU" sz="1400" dirty="0"/>
              <a:t>  </a:t>
            </a:r>
            <a:r>
              <a:rPr lang="ru-RU" sz="1400" dirty="0" smtClean="0"/>
              <a:t>// пока не конец файла, считываем построчно</a:t>
            </a:r>
            <a:endParaRPr lang="ru-RU" sz="1400" dirty="0"/>
          </a:p>
          <a:p>
            <a:pPr>
              <a:buNone/>
            </a:pPr>
            <a:r>
              <a:rPr lang="en-GB" sz="1400" dirty="0"/>
              <a:t>  </a:t>
            </a:r>
            <a:r>
              <a:rPr lang="en-GB" sz="1400" b="1" dirty="0"/>
              <a:t>while not </a:t>
            </a:r>
            <a:r>
              <a:rPr lang="en-GB" sz="1400" b="1" dirty="0" err="1"/>
              <a:t>Eof</a:t>
            </a:r>
            <a:r>
              <a:rPr lang="en-GB" sz="1400" b="1" dirty="0"/>
              <a:t>(f) do</a:t>
            </a:r>
          </a:p>
          <a:p>
            <a:pPr>
              <a:buNone/>
            </a:pPr>
            <a:r>
              <a:rPr lang="en-GB" sz="1400" b="1" dirty="0"/>
              <a:t>  begin</a:t>
            </a:r>
          </a:p>
          <a:p>
            <a:pPr>
              <a:buNone/>
            </a:pPr>
            <a:r>
              <a:rPr lang="en-GB" sz="1400" dirty="0"/>
              <a:t>    </a:t>
            </a:r>
            <a:r>
              <a:rPr lang="en-GB" sz="1400" dirty="0" err="1"/>
              <a:t>readln</a:t>
            </a:r>
            <a:r>
              <a:rPr lang="en-GB" sz="1400" dirty="0"/>
              <a:t>(f, a);</a:t>
            </a:r>
          </a:p>
          <a:p>
            <a:pPr>
              <a:buNone/>
            </a:pPr>
            <a:r>
              <a:rPr lang="en-US" sz="1400" dirty="0"/>
              <a:t>    if </a:t>
            </a:r>
            <a:r>
              <a:rPr lang="en-US" sz="1400" b="1" dirty="0" err="1"/>
              <a:t>kol</a:t>
            </a:r>
            <a:r>
              <a:rPr lang="en-US" sz="1400" dirty="0"/>
              <a:t>('E', a) &gt; </a:t>
            </a:r>
            <a:r>
              <a:rPr lang="en-US" sz="1400" b="1" dirty="0" err="1"/>
              <a:t>kol</a:t>
            </a:r>
            <a:r>
              <a:rPr lang="en-US" sz="1400" dirty="0"/>
              <a:t>('A', a) </a:t>
            </a:r>
            <a:r>
              <a:rPr lang="ru-RU" sz="1400" dirty="0" smtClean="0"/>
              <a:t> </a:t>
            </a:r>
            <a:r>
              <a:rPr lang="en-US" sz="1400" dirty="0" smtClean="0"/>
              <a:t>then</a:t>
            </a:r>
            <a:r>
              <a:rPr lang="ru-RU" sz="1400" dirty="0" smtClean="0"/>
              <a:t> </a:t>
            </a:r>
            <a:r>
              <a:rPr lang="en-GB" sz="1400" dirty="0" smtClean="0"/>
              <a:t>  </a:t>
            </a:r>
            <a:r>
              <a:rPr lang="en-GB" sz="1400" dirty="0"/>
              <a:t>count += </a:t>
            </a:r>
            <a:r>
              <a:rPr lang="en-GB" sz="1400" dirty="0" smtClean="0"/>
              <a:t>1</a:t>
            </a:r>
            <a:endParaRPr lang="ru-RU" sz="1400" dirty="0"/>
          </a:p>
          <a:p>
            <a:pPr>
              <a:buNone/>
            </a:pPr>
            <a:r>
              <a:rPr lang="en-GB" sz="1400" dirty="0"/>
              <a:t>  </a:t>
            </a:r>
            <a:r>
              <a:rPr lang="en-GB" sz="1400" b="1" dirty="0"/>
              <a:t>end;</a:t>
            </a:r>
          </a:p>
          <a:p>
            <a:pPr>
              <a:buNone/>
            </a:pPr>
            <a:r>
              <a:rPr lang="en-GB" sz="1400" dirty="0"/>
              <a:t>  write(count</a:t>
            </a:r>
            <a:r>
              <a:rPr lang="en-GB" sz="1400" dirty="0" smtClean="0"/>
              <a:t>);   </a:t>
            </a:r>
            <a:r>
              <a:rPr lang="en-GB" sz="1400" dirty="0"/>
              <a:t>close(f</a:t>
            </a:r>
            <a:r>
              <a:rPr lang="en-GB" sz="1400" dirty="0" smtClean="0"/>
              <a:t>);  </a:t>
            </a:r>
            <a:r>
              <a:rPr lang="en-GB" sz="1400" b="1" dirty="0" smtClean="0"/>
              <a:t>end</a:t>
            </a:r>
            <a:r>
              <a:rPr lang="en-GB" sz="1400" b="1" dirty="0"/>
              <a:t>.</a:t>
            </a:r>
            <a:endParaRPr lang="ru-RU" sz="14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214423"/>
            <a:ext cx="4041775" cy="571504"/>
          </a:xfrm>
        </p:spPr>
        <p:txBody>
          <a:bodyPr/>
          <a:lstStyle/>
          <a:p>
            <a:pPr algn="ctr"/>
            <a:r>
              <a:rPr lang="en-GB" dirty="0" smtClean="0"/>
              <a:t>Python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1857364"/>
            <a:ext cx="4041775" cy="4786346"/>
          </a:xfrm>
          <a:noFill/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300" dirty="0" smtClean="0"/>
              <a:t>f = open("24.txt")</a:t>
            </a:r>
          </a:p>
          <a:p>
            <a:pPr>
              <a:buNone/>
            </a:pPr>
            <a:r>
              <a:rPr lang="en-US" sz="2300" dirty="0" smtClean="0"/>
              <a:t>k = 0</a:t>
            </a:r>
          </a:p>
          <a:p>
            <a:pPr>
              <a:buNone/>
            </a:pPr>
            <a:r>
              <a:rPr lang="en-US" sz="2300" dirty="0" smtClean="0"/>
              <a:t>for </a:t>
            </a:r>
            <a:r>
              <a:rPr lang="en-US" sz="2300" dirty="0" err="1" smtClean="0"/>
              <a:t>i</a:t>
            </a:r>
            <a:r>
              <a:rPr lang="en-US" sz="2300" dirty="0" smtClean="0"/>
              <a:t> in range (1000):</a:t>
            </a:r>
          </a:p>
          <a:p>
            <a:pPr>
              <a:buNone/>
            </a:pPr>
            <a:r>
              <a:rPr lang="en-US" sz="2300" dirty="0" smtClean="0"/>
              <a:t>    a = </a:t>
            </a:r>
            <a:r>
              <a:rPr lang="en-US" sz="2300" dirty="0" err="1" smtClean="0"/>
              <a:t>f.readline</a:t>
            </a:r>
            <a:r>
              <a:rPr lang="en-US" sz="2300" dirty="0" smtClean="0"/>
              <a:t>()</a:t>
            </a:r>
          </a:p>
          <a:p>
            <a:pPr>
              <a:buNone/>
            </a:pPr>
            <a:r>
              <a:rPr lang="en-US" sz="2300" dirty="0" smtClean="0"/>
              <a:t>    if </a:t>
            </a:r>
            <a:r>
              <a:rPr lang="en-US" sz="2300" b="1" dirty="0" err="1" smtClean="0"/>
              <a:t>a.count</a:t>
            </a:r>
            <a:r>
              <a:rPr lang="en-US" sz="2300" dirty="0" smtClean="0"/>
              <a:t>("E") &gt; </a:t>
            </a:r>
            <a:r>
              <a:rPr lang="en-US" sz="2300" b="1" dirty="0" err="1" smtClean="0"/>
              <a:t>a.count</a:t>
            </a:r>
            <a:r>
              <a:rPr lang="en-US" sz="2300" dirty="0" smtClean="0"/>
              <a:t>("A"):</a:t>
            </a:r>
          </a:p>
          <a:p>
            <a:pPr>
              <a:buNone/>
            </a:pPr>
            <a:r>
              <a:rPr lang="en-US" sz="2300" dirty="0" smtClean="0"/>
              <a:t>        k += 1</a:t>
            </a:r>
          </a:p>
          <a:p>
            <a:pPr>
              <a:buNone/>
            </a:pPr>
            <a:r>
              <a:rPr lang="en-US" sz="2300" dirty="0" err="1" smtClean="0"/>
              <a:t>f.close</a:t>
            </a:r>
            <a:r>
              <a:rPr lang="en-US" sz="2300" dirty="0" smtClean="0"/>
              <a:t>()</a:t>
            </a:r>
          </a:p>
          <a:p>
            <a:pPr>
              <a:buNone/>
            </a:pPr>
            <a:r>
              <a:rPr lang="en-US" sz="2300" dirty="0" smtClean="0"/>
              <a:t>print (k)</a:t>
            </a:r>
            <a:endParaRPr lang="ru-RU" sz="23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3438" y="1857364"/>
            <a:ext cx="4143404" cy="48577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Autofit/>
          </a:bodyPr>
          <a:lstStyle/>
          <a:p>
            <a:pPr lvl="0" algn="just"/>
            <a:r>
              <a:rPr lang="ru-RU" sz="1800" u="sng" dirty="0" smtClean="0"/>
              <a:t>Задача 3</a:t>
            </a:r>
            <a:r>
              <a:rPr lang="ru-RU" sz="1800" dirty="0" smtClean="0"/>
              <a:t>: Текстовый файл содержит строки различной длины. Общий объём файла не превышает 1 Мбайт. Строки содержат только заглавные буквы латинского алфавита (ABC…Z). Необходимо найти строку, содержащую </a:t>
            </a:r>
            <a:r>
              <a:rPr lang="ru-RU" sz="1800" b="1" dirty="0" smtClean="0"/>
              <a:t>наименьшее количество букв G</a:t>
            </a:r>
            <a:r>
              <a:rPr lang="ru-RU" sz="1800" dirty="0" smtClean="0"/>
              <a:t> (если таких строк несколько, надо взять ту, которая находится в файле раньше), и определить, </a:t>
            </a:r>
            <a:r>
              <a:rPr lang="ru-RU" sz="1800" b="1" dirty="0" smtClean="0"/>
              <a:t>какая буква встречается в этой строке чаще всего</a:t>
            </a:r>
            <a:r>
              <a:rPr lang="ru-RU" sz="1800" dirty="0" smtClean="0"/>
              <a:t>. Если таких букв несколько, надо взять ту, которая позже стоит в алфавите. (файл </a:t>
            </a:r>
            <a:r>
              <a:rPr lang="ru-RU" sz="1800" dirty="0" smtClean="0">
                <a:hlinkClick r:id="rId2"/>
              </a:rPr>
              <a:t>Задание 24</a:t>
            </a:r>
            <a:r>
              <a:rPr lang="ru-RU" sz="1800" dirty="0" smtClean="0"/>
              <a:t>)</a:t>
            </a:r>
            <a:endParaRPr lang="ru-RU" sz="1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2214554"/>
            <a:ext cx="4038600" cy="438308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Пример</a:t>
            </a:r>
            <a:r>
              <a:rPr lang="ru-RU" sz="2000" b="1" dirty="0"/>
              <a:t>.</a:t>
            </a:r>
            <a:r>
              <a:rPr lang="ru-RU" sz="2000" dirty="0"/>
              <a:t> Исходный файл:</a:t>
            </a:r>
          </a:p>
          <a:p>
            <a:pPr>
              <a:buNone/>
            </a:pPr>
            <a:r>
              <a:rPr lang="ru-RU" sz="2000" dirty="0"/>
              <a:t>GIGA</a:t>
            </a:r>
          </a:p>
          <a:p>
            <a:pPr>
              <a:buNone/>
            </a:pPr>
            <a:r>
              <a:rPr lang="ru-RU" sz="2000" dirty="0"/>
              <a:t>GABLAB</a:t>
            </a:r>
          </a:p>
          <a:p>
            <a:pPr>
              <a:buNone/>
            </a:pPr>
            <a:r>
              <a:rPr lang="ru-RU" sz="2000" dirty="0"/>
              <a:t>AGAAA</a:t>
            </a:r>
          </a:p>
          <a:p>
            <a:pPr marL="0" indent="20638">
              <a:buNone/>
            </a:pPr>
            <a:r>
              <a:rPr lang="ru-RU" sz="2000" dirty="0"/>
              <a:t>В этом примере в первой строке две буквы G, во второй и третьей — по одной. Берём вторую строку, т. к. она находится в файле раньше. </a:t>
            </a:r>
            <a:r>
              <a:rPr lang="ru-RU" sz="2000" dirty="0" smtClean="0"/>
              <a:t>В </a:t>
            </a:r>
            <a:r>
              <a:rPr lang="ru-RU" sz="2000" dirty="0"/>
              <a:t>этой строке чаще других встречаются буквы A и B (по два раза), выбираем букву B, т. к. она позже стоит в алфавите. В ответе для этого примера надо записать B.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785927"/>
            <a:ext cx="4038600" cy="4857784"/>
          </a:xfrm>
          <a:ln w="31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GB" sz="1600" dirty="0" smtClean="0"/>
              <a:t>f = open("24.txt")</a:t>
            </a:r>
          </a:p>
          <a:p>
            <a:pPr>
              <a:buNone/>
            </a:pPr>
            <a:r>
              <a:rPr lang="en-GB" sz="1600" dirty="0" smtClean="0"/>
              <a:t>m = 100000 </a:t>
            </a:r>
          </a:p>
          <a:p>
            <a:pPr>
              <a:buNone/>
            </a:pPr>
            <a:r>
              <a:rPr lang="en-GB" sz="1600" dirty="0" smtClean="0"/>
              <a:t>ins = 1</a:t>
            </a:r>
          </a:p>
          <a:p>
            <a:pPr>
              <a:buNone/>
            </a:pPr>
            <a:r>
              <a:rPr lang="en-GB" sz="1600" dirty="0" smtClean="0"/>
              <a:t>for </a:t>
            </a:r>
            <a:r>
              <a:rPr lang="en-GB" sz="1600" dirty="0" err="1" smtClean="0"/>
              <a:t>i</a:t>
            </a:r>
            <a:r>
              <a:rPr lang="en-GB" sz="1600" dirty="0" smtClean="0"/>
              <a:t> in range (1000):</a:t>
            </a:r>
          </a:p>
          <a:p>
            <a:pPr>
              <a:buNone/>
            </a:pPr>
            <a:r>
              <a:rPr lang="en-GB" sz="1600" dirty="0" smtClean="0"/>
              <a:t>    a = </a:t>
            </a:r>
            <a:r>
              <a:rPr lang="en-GB" sz="1600" dirty="0" err="1" smtClean="0"/>
              <a:t>f.readline</a:t>
            </a:r>
            <a:r>
              <a:rPr lang="en-GB" sz="1600" dirty="0" smtClean="0"/>
              <a:t>()</a:t>
            </a:r>
          </a:p>
          <a:p>
            <a:pPr>
              <a:buNone/>
            </a:pPr>
            <a:r>
              <a:rPr lang="en-GB" sz="1600" dirty="0" smtClean="0"/>
              <a:t>    if </a:t>
            </a:r>
            <a:r>
              <a:rPr lang="en-GB" sz="1600" dirty="0" err="1" smtClean="0"/>
              <a:t>a.count</a:t>
            </a:r>
            <a:r>
              <a:rPr lang="en-GB" sz="1600" dirty="0" smtClean="0"/>
              <a:t>("G")&lt; m:</a:t>
            </a:r>
          </a:p>
          <a:p>
            <a:pPr>
              <a:buNone/>
            </a:pPr>
            <a:r>
              <a:rPr lang="en-GB" sz="1600" dirty="0" smtClean="0"/>
              <a:t>        b = a</a:t>
            </a:r>
          </a:p>
          <a:p>
            <a:pPr>
              <a:buNone/>
            </a:pPr>
            <a:r>
              <a:rPr lang="en-GB" sz="1600" dirty="0" smtClean="0"/>
              <a:t>        m = </a:t>
            </a:r>
            <a:r>
              <a:rPr lang="en-GB" sz="1600" dirty="0" err="1" smtClean="0"/>
              <a:t>a.count</a:t>
            </a:r>
            <a:r>
              <a:rPr lang="en-GB" sz="1600" dirty="0" smtClean="0"/>
              <a:t>("G")</a:t>
            </a:r>
          </a:p>
          <a:p>
            <a:pPr>
              <a:buNone/>
            </a:pPr>
            <a:r>
              <a:rPr lang="en-GB" sz="1600" dirty="0" smtClean="0"/>
              <a:t>        ins = </a:t>
            </a:r>
            <a:r>
              <a:rPr lang="en-GB" sz="1600" dirty="0" err="1" smtClean="0"/>
              <a:t>i</a:t>
            </a:r>
            <a:endParaRPr lang="en-GB" sz="1600" dirty="0" smtClean="0"/>
          </a:p>
          <a:p>
            <a:pPr>
              <a:buNone/>
            </a:pPr>
            <a:r>
              <a:rPr lang="en-GB" sz="1600" dirty="0" smtClean="0"/>
              <a:t>x="ABCDEFGHIJKLMNOPQRSTUVWXYZ"</a:t>
            </a:r>
          </a:p>
          <a:p>
            <a:pPr>
              <a:buNone/>
            </a:pPr>
            <a:r>
              <a:rPr lang="en-GB" sz="1600" dirty="0" smtClean="0"/>
              <a:t>ma = 0</a:t>
            </a:r>
          </a:p>
          <a:p>
            <a:pPr>
              <a:buNone/>
            </a:pPr>
            <a:r>
              <a:rPr lang="en-GB" sz="1600" dirty="0" smtClean="0"/>
              <a:t>for </a:t>
            </a:r>
            <a:r>
              <a:rPr lang="en-GB" sz="1600" dirty="0" err="1" smtClean="0"/>
              <a:t>i</a:t>
            </a:r>
            <a:r>
              <a:rPr lang="en-GB" sz="1600" dirty="0" smtClean="0"/>
              <a:t> in x:</a:t>
            </a:r>
          </a:p>
          <a:p>
            <a:pPr>
              <a:buNone/>
            </a:pPr>
            <a:r>
              <a:rPr lang="en-GB" sz="1600" dirty="0" smtClean="0"/>
              <a:t>    if </a:t>
            </a:r>
            <a:r>
              <a:rPr lang="en-GB" sz="1600" dirty="0" err="1" smtClean="0"/>
              <a:t>b.count</a:t>
            </a:r>
            <a:r>
              <a:rPr lang="en-GB" sz="1600" dirty="0" smtClean="0"/>
              <a:t>(</a:t>
            </a:r>
            <a:r>
              <a:rPr lang="en-GB" sz="1600" dirty="0" err="1" smtClean="0"/>
              <a:t>i</a:t>
            </a:r>
            <a:r>
              <a:rPr lang="en-GB" sz="1600" dirty="0" smtClean="0"/>
              <a:t>)&gt;= ma:</a:t>
            </a:r>
          </a:p>
          <a:p>
            <a:pPr>
              <a:buNone/>
            </a:pPr>
            <a:r>
              <a:rPr lang="en-GB" sz="1600" dirty="0" smtClean="0"/>
              <a:t>        ma = </a:t>
            </a:r>
            <a:r>
              <a:rPr lang="en-GB" sz="1600" dirty="0" err="1" smtClean="0"/>
              <a:t>b.count</a:t>
            </a:r>
            <a:r>
              <a:rPr lang="en-GB" sz="1600" dirty="0" smtClean="0"/>
              <a:t>(</a:t>
            </a:r>
            <a:r>
              <a:rPr lang="en-GB" sz="1600" dirty="0" err="1" smtClean="0"/>
              <a:t>i</a:t>
            </a:r>
            <a:r>
              <a:rPr lang="en-GB" sz="1600" dirty="0" smtClean="0"/>
              <a:t>)</a:t>
            </a:r>
          </a:p>
          <a:p>
            <a:pPr>
              <a:buNone/>
            </a:pPr>
            <a:r>
              <a:rPr lang="en-GB" sz="1600" dirty="0" smtClean="0"/>
              <a:t>        </a:t>
            </a:r>
            <a:r>
              <a:rPr lang="en-GB" sz="1600" dirty="0" err="1" smtClean="0"/>
              <a:t>bu</a:t>
            </a:r>
            <a:r>
              <a:rPr lang="en-GB" sz="1600" dirty="0" smtClean="0"/>
              <a:t> = </a:t>
            </a:r>
            <a:r>
              <a:rPr lang="en-GB" sz="1600" dirty="0" err="1" smtClean="0"/>
              <a:t>i</a:t>
            </a:r>
            <a:endParaRPr lang="en-GB" sz="1600" dirty="0" smtClean="0"/>
          </a:p>
          <a:p>
            <a:pPr>
              <a:buNone/>
            </a:pPr>
            <a:r>
              <a:rPr lang="en-GB" sz="1600" dirty="0" smtClean="0"/>
              <a:t>print(</a:t>
            </a:r>
            <a:r>
              <a:rPr lang="en-GB" sz="1600" dirty="0" err="1" smtClean="0"/>
              <a:t>bu</a:t>
            </a:r>
            <a:r>
              <a:rPr lang="en-GB" sz="1600" dirty="0" smtClean="0"/>
              <a:t>)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3438" y="1785926"/>
            <a:ext cx="4143404" cy="48577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200" u="sng" dirty="0" smtClean="0"/>
              <a:t>Задача 4</a:t>
            </a:r>
            <a:r>
              <a:rPr lang="ru-RU" sz="2200" dirty="0" smtClean="0"/>
              <a:t>: Текстовый </a:t>
            </a:r>
            <a:r>
              <a:rPr lang="ru-RU" sz="2200" dirty="0"/>
              <a:t>файл содержит только заглавные буквы латинского алфавита (ABC…Z). Определите максимальное количество идущих подряд символов, среди которых </a:t>
            </a:r>
            <a:r>
              <a:rPr lang="ru-RU" sz="2200" b="1" dirty="0"/>
              <a:t>не более одной буквы A</a:t>
            </a:r>
            <a:r>
              <a:rPr lang="ru-RU" sz="2200" dirty="0" smtClean="0"/>
              <a:t>. (файл </a:t>
            </a:r>
            <a:r>
              <a:rPr lang="ru-RU" sz="2200" dirty="0" smtClean="0">
                <a:hlinkClick r:id="rId2"/>
              </a:rPr>
              <a:t>Задание 24</a:t>
            </a:r>
            <a:r>
              <a:rPr lang="ru-RU" sz="2200" dirty="0" smtClean="0"/>
              <a:t>)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4281518" cy="5257800"/>
          </a:xfrm>
          <a:ln w="3175"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3800" dirty="0" err="1" smtClean="0"/>
              <a:t>var</a:t>
            </a:r>
            <a:r>
              <a:rPr lang="en-US" sz="3800" dirty="0" smtClean="0"/>
              <a:t> </a:t>
            </a:r>
            <a:r>
              <a:rPr lang="en-US" sz="3800" dirty="0" err="1" smtClean="0"/>
              <a:t>i</a:t>
            </a:r>
            <a:r>
              <a:rPr lang="en-US" sz="3800" dirty="0" smtClean="0"/>
              <a:t>, count, </a:t>
            </a:r>
            <a:r>
              <a:rPr lang="en-US" sz="3800" dirty="0" err="1" smtClean="0"/>
              <a:t>maxlen</a:t>
            </a:r>
            <a:r>
              <a:rPr lang="en-US" sz="3800" dirty="0" smtClean="0"/>
              <a:t>, </a:t>
            </a:r>
            <a:r>
              <a:rPr lang="en-US" sz="3800" dirty="0" err="1" smtClean="0"/>
              <a:t>countA</a:t>
            </a:r>
            <a:r>
              <a:rPr lang="en-US" sz="3800" dirty="0" smtClean="0"/>
              <a:t>, k: integer; c: char; f: text; </a:t>
            </a:r>
            <a:endParaRPr lang="ru-RU" sz="3800" dirty="0" smtClean="0"/>
          </a:p>
          <a:p>
            <a:pPr>
              <a:buNone/>
            </a:pPr>
            <a:r>
              <a:rPr lang="en-US" sz="3800" b="1" dirty="0" smtClean="0"/>
              <a:t>begin</a:t>
            </a:r>
            <a:r>
              <a:rPr lang="en-US" sz="3800" dirty="0" smtClean="0"/>
              <a:t> </a:t>
            </a:r>
            <a:endParaRPr lang="ru-RU" sz="3800" dirty="0" smtClean="0"/>
          </a:p>
          <a:p>
            <a:pPr>
              <a:buNone/>
            </a:pPr>
            <a:r>
              <a:rPr lang="en-US" sz="3800" dirty="0" smtClean="0"/>
              <a:t>assign(f,'24.txt'); reset(f);</a:t>
            </a:r>
            <a:endParaRPr lang="ru-RU" sz="3800" dirty="0" smtClean="0"/>
          </a:p>
          <a:p>
            <a:pPr>
              <a:buNone/>
            </a:pPr>
            <a:r>
              <a:rPr lang="en-US" sz="3800" dirty="0" smtClean="0"/>
              <a:t>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:= 0; count := 0;</a:t>
            </a:r>
            <a:endParaRPr lang="ru-RU" sz="3800" dirty="0" smtClean="0"/>
          </a:p>
          <a:p>
            <a:pPr>
              <a:buNone/>
            </a:pPr>
            <a:r>
              <a:rPr lang="en-US" sz="3800" dirty="0" smtClean="0"/>
              <a:t> </a:t>
            </a:r>
            <a:r>
              <a:rPr lang="en-US" sz="3800" dirty="0" err="1" smtClean="0"/>
              <a:t>countA</a:t>
            </a:r>
            <a:r>
              <a:rPr lang="en-US" sz="3800" dirty="0" smtClean="0"/>
              <a:t> := 0; k := 0; </a:t>
            </a:r>
            <a:endParaRPr lang="ru-RU" sz="3800" dirty="0" smtClean="0"/>
          </a:p>
          <a:p>
            <a:pPr>
              <a:buNone/>
            </a:pPr>
            <a:r>
              <a:rPr lang="en-US" sz="3800" b="1" dirty="0" smtClean="0"/>
              <a:t>while not </a:t>
            </a:r>
            <a:r>
              <a:rPr lang="en-US" sz="3800" b="1" dirty="0" err="1" smtClean="0"/>
              <a:t>eof</a:t>
            </a:r>
            <a:r>
              <a:rPr lang="en-US" sz="3800" b="1" dirty="0" smtClean="0"/>
              <a:t>(f) do begin </a:t>
            </a:r>
            <a:endParaRPr lang="ru-RU" sz="3800" b="1" dirty="0" smtClean="0"/>
          </a:p>
          <a:p>
            <a:pPr>
              <a:buNone/>
            </a:pPr>
            <a:r>
              <a:rPr lang="ru-RU" sz="3800" dirty="0" smtClean="0"/>
              <a:t>	</a:t>
            </a:r>
            <a:r>
              <a:rPr lang="en-US" sz="3800" dirty="0" smtClean="0"/>
              <a:t>read(f, c);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</a:t>
            </a:r>
            <a:r>
              <a:rPr lang="en-US" sz="3800" dirty="0" smtClean="0"/>
              <a:t>k := k + 1;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</a:t>
            </a:r>
            <a:r>
              <a:rPr lang="en-US" sz="3800" dirty="0" smtClean="0"/>
              <a:t> if c &lt;&gt; 'A' then </a:t>
            </a:r>
            <a:r>
              <a:rPr lang="en-US" sz="3800" b="1" dirty="0" smtClean="0"/>
              <a:t>begin</a:t>
            </a:r>
            <a:r>
              <a:rPr lang="en-US" sz="3800" dirty="0" smtClean="0"/>
              <a:t>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	</a:t>
            </a:r>
            <a:r>
              <a:rPr lang="en-US" sz="3800" dirty="0" smtClean="0"/>
              <a:t>count := count + 1;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	</a:t>
            </a:r>
            <a:r>
              <a:rPr lang="en-US" sz="3800" dirty="0" smtClean="0"/>
              <a:t>if count &gt;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then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	   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:= count; </a:t>
            </a:r>
            <a:r>
              <a:rPr lang="ru-RU" sz="3800" dirty="0" smtClean="0"/>
              <a:t> </a:t>
            </a:r>
            <a:r>
              <a:rPr lang="en-US" sz="3800" b="1" dirty="0" smtClean="0"/>
              <a:t>end</a:t>
            </a:r>
            <a:r>
              <a:rPr lang="en-US" sz="3800" dirty="0" smtClean="0"/>
              <a:t>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</a:t>
            </a:r>
            <a:r>
              <a:rPr lang="en-US" sz="3800" dirty="0" smtClean="0"/>
              <a:t>else if </a:t>
            </a:r>
            <a:r>
              <a:rPr lang="en-US" sz="3800" dirty="0" err="1" smtClean="0"/>
              <a:t>countA</a:t>
            </a:r>
            <a:r>
              <a:rPr lang="en-US" sz="3800" dirty="0" smtClean="0"/>
              <a:t> = 0 then </a:t>
            </a:r>
            <a:r>
              <a:rPr lang="en-US" sz="3800" b="1" dirty="0" smtClean="0"/>
              <a:t>begin</a:t>
            </a:r>
            <a:r>
              <a:rPr lang="en-US" sz="3800" dirty="0" smtClean="0"/>
              <a:t> </a:t>
            </a:r>
            <a:endParaRPr lang="ru-RU" sz="3800" dirty="0" smtClean="0"/>
          </a:p>
          <a:p>
            <a:pPr>
              <a:buNone/>
            </a:pPr>
            <a:r>
              <a:rPr lang="ru-RU" sz="3800" dirty="0"/>
              <a:t>	</a:t>
            </a:r>
            <a:r>
              <a:rPr lang="ru-RU" sz="3800" dirty="0" smtClean="0"/>
              <a:t>	</a:t>
            </a:r>
            <a:r>
              <a:rPr lang="en-US" sz="3800" dirty="0" err="1" smtClean="0"/>
              <a:t>countA</a:t>
            </a:r>
            <a:r>
              <a:rPr lang="en-US" sz="3800" dirty="0" smtClean="0"/>
              <a:t> := 1; </a:t>
            </a:r>
            <a:r>
              <a:rPr lang="en-US" sz="3800" dirty="0" err="1" smtClean="0"/>
              <a:t>i</a:t>
            </a:r>
            <a:r>
              <a:rPr lang="en-US" sz="3800" dirty="0" smtClean="0"/>
              <a:t> := k; count := count + 1;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	</a:t>
            </a:r>
            <a:r>
              <a:rPr lang="en-US" sz="3800" dirty="0" smtClean="0"/>
              <a:t>if count &gt;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then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:= count; </a:t>
            </a:r>
            <a:r>
              <a:rPr lang="ru-RU" sz="3800" dirty="0" smtClean="0"/>
              <a:t>	</a:t>
            </a:r>
            <a:r>
              <a:rPr lang="en-US" sz="3800" b="1" dirty="0" smtClean="0"/>
              <a:t>end</a:t>
            </a:r>
            <a:r>
              <a:rPr lang="en-US" sz="3800" dirty="0" smtClean="0"/>
              <a:t>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</a:t>
            </a:r>
            <a:r>
              <a:rPr lang="en-US" sz="3800" dirty="0" smtClean="0"/>
              <a:t>else if </a:t>
            </a:r>
            <a:r>
              <a:rPr lang="en-US" sz="3800" dirty="0" err="1" smtClean="0"/>
              <a:t>countA</a:t>
            </a:r>
            <a:r>
              <a:rPr lang="en-US" sz="3800" dirty="0" smtClean="0"/>
              <a:t> = 1 then </a:t>
            </a:r>
            <a:r>
              <a:rPr lang="en-US" sz="3800" b="1" dirty="0" smtClean="0"/>
              <a:t>begin</a:t>
            </a:r>
            <a:r>
              <a:rPr lang="en-US" sz="3800" dirty="0" smtClean="0"/>
              <a:t> </a:t>
            </a:r>
            <a:endParaRPr lang="ru-RU" sz="3800" dirty="0" smtClean="0"/>
          </a:p>
          <a:p>
            <a:pPr>
              <a:buNone/>
            </a:pPr>
            <a:r>
              <a:rPr lang="ru-RU" sz="3800" dirty="0"/>
              <a:t>	</a:t>
            </a:r>
            <a:r>
              <a:rPr lang="ru-RU" sz="3800" dirty="0" smtClean="0"/>
              <a:t>	</a:t>
            </a:r>
            <a:r>
              <a:rPr lang="en-US" sz="3800" dirty="0" smtClean="0"/>
              <a:t>count := k - </a:t>
            </a:r>
            <a:r>
              <a:rPr lang="en-US" sz="3800" dirty="0" err="1" smtClean="0"/>
              <a:t>i</a:t>
            </a:r>
            <a:r>
              <a:rPr lang="en-US" sz="3800" dirty="0" smtClean="0"/>
              <a:t>;</a:t>
            </a:r>
            <a:r>
              <a:rPr lang="ru-RU" sz="3800" dirty="0" smtClean="0"/>
              <a:t>  </a:t>
            </a:r>
            <a:r>
              <a:rPr lang="en-US" sz="3800" dirty="0" err="1" smtClean="0"/>
              <a:t>i</a:t>
            </a:r>
            <a:r>
              <a:rPr lang="en-US" sz="3800" dirty="0" smtClean="0"/>
              <a:t> := k;</a:t>
            </a:r>
            <a:endParaRPr lang="ru-RU" sz="3800" dirty="0" smtClean="0"/>
          </a:p>
          <a:p>
            <a:pPr>
              <a:buNone/>
            </a:pPr>
            <a:r>
              <a:rPr lang="en-US" sz="3800" dirty="0" smtClean="0"/>
              <a:t> </a:t>
            </a:r>
            <a:r>
              <a:rPr lang="ru-RU" sz="3800" dirty="0" smtClean="0"/>
              <a:t>		</a:t>
            </a:r>
            <a:r>
              <a:rPr lang="en-US" sz="3800" dirty="0" smtClean="0"/>
              <a:t>if count &gt;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then </a:t>
            </a:r>
            <a:r>
              <a:rPr lang="en-US" sz="3800" dirty="0" err="1" smtClean="0"/>
              <a:t>maxlen</a:t>
            </a:r>
            <a:r>
              <a:rPr lang="en-US" sz="3800" dirty="0" smtClean="0"/>
              <a:t> := count;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		</a:t>
            </a:r>
            <a:r>
              <a:rPr lang="en-US" sz="3800" dirty="0" smtClean="0"/>
              <a:t> </a:t>
            </a:r>
            <a:r>
              <a:rPr lang="en-US" sz="3800" b="1" dirty="0" smtClean="0"/>
              <a:t>end</a:t>
            </a:r>
            <a:r>
              <a:rPr lang="en-US" sz="3800" dirty="0" smtClean="0"/>
              <a:t>; </a:t>
            </a:r>
            <a:r>
              <a:rPr lang="en-US" sz="3800" b="1" dirty="0" smtClean="0"/>
              <a:t>end</a:t>
            </a:r>
            <a:r>
              <a:rPr lang="en-US" sz="3800" dirty="0" smtClean="0"/>
              <a:t>;</a:t>
            </a:r>
            <a:endParaRPr lang="ru-RU" sz="3800" dirty="0" smtClean="0"/>
          </a:p>
          <a:p>
            <a:pPr>
              <a:buNone/>
            </a:pPr>
            <a:r>
              <a:rPr lang="en-US" sz="3800" dirty="0" smtClean="0"/>
              <a:t> </a:t>
            </a:r>
            <a:r>
              <a:rPr lang="en-US" sz="3800" dirty="0" err="1" smtClean="0"/>
              <a:t>writeln</a:t>
            </a:r>
            <a:r>
              <a:rPr lang="en-US" sz="3800" dirty="0" smtClean="0"/>
              <a:t>(</a:t>
            </a:r>
            <a:r>
              <a:rPr lang="en-US" sz="3800" dirty="0" err="1" smtClean="0"/>
              <a:t>maxlen</a:t>
            </a:r>
            <a:r>
              <a:rPr lang="en-US" sz="3800" dirty="0" smtClean="0"/>
              <a:t>); </a:t>
            </a:r>
            <a:r>
              <a:rPr lang="en-US" sz="3800" b="1" dirty="0" smtClean="0"/>
              <a:t>end</a:t>
            </a:r>
            <a:r>
              <a:rPr lang="en-US" sz="3800" dirty="0" smtClean="0"/>
              <a:t>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00633"/>
          </a:xfrm>
          <a:ln w="31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93663" indent="20638">
              <a:buNone/>
            </a:pPr>
            <a:r>
              <a:rPr lang="en-US" sz="2000" dirty="0" smtClean="0"/>
              <a:t>f = open("24.txt")</a:t>
            </a:r>
          </a:p>
          <a:p>
            <a:pPr marL="93663" indent="20638">
              <a:buNone/>
            </a:pPr>
            <a:r>
              <a:rPr lang="en-US" sz="2000" dirty="0" smtClean="0"/>
              <a:t>s = </a:t>
            </a:r>
            <a:r>
              <a:rPr lang="en-US" sz="2000" dirty="0" err="1" smtClean="0"/>
              <a:t>f.read</a:t>
            </a:r>
            <a:r>
              <a:rPr lang="en-US" sz="2000" dirty="0" smtClean="0"/>
              <a:t>()</a:t>
            </a:r>
          </a:p>
          <a:p>
            <a:pPr marL="93663" indent="20638">
              <a:buNone/>
            </a:pPr>
            <a:r>
              <a:rPr lang="en-US" sz="2000" dirty="0" err="1" smtClean="0"/>
              <a:t>f.close</a:t>
            </a:r>
            <a:r>
              <a:rPr lang="en-US" sz="2000" dirty="0" smtClean="0"/>
              <a:t>()</a:t>
            </a:r>
          </a:p>
          <a:p>
            <a:pPr marL="93663" indent="20638">
              <a:buNone/>
            </a:pPr>
            <a:r>
              <a:rPr lang="en-US" sz="2000" dirty="0" smtClean="0"/>
              <a:t>a = </a:t>
            </a:r>
            <a:r>
              <a:rPr lang="en-US" sz="2000" dirty="0" err="1" smtClean="0"/>
              <a:t>s.</a:t>
            </a:r>
            <a:r>
              <a:rPr lang="en-US" sz="2000" b="1" dirty="0" err="1" smtClean="0"/>
              <a:t>split</a:t>
            </a:r>
            <a:r>
              <a:rPr lang="en-US" sz="2000" dirty="0" smtClean="0"/>
              <a:t>("A")</a:t>
            </a:r>
          </a:p>
          <a:p>
            <a:pPr marL="93663" indent="20638">
              <a:buNone/>
            </a:pPr>
            <a:r>
              <a:rPr lang="en-US" sz="2000" dirty="0" err="1" smtClean="0"/>
              <a:t>mh</a:t>
            </a:r>
            <a:r>
              <a:rPr lang="en-US" sz="2000" dirty="0" smtClean="0"/>
              <a:t> = 0</a:t>
            </a:r>
          </a:p>
          <a:p>
            <a:pPr marL="93663" indent="20638">
              <a:buNone/>
            </a:pPr>
            <a:r>
              <a:rPr lang="en-US" sz="2000" dirty="0" smtClean="0"/>
              <a:t>for </a:t>
            </a:r>
            <a:r>
              <a:rPr lang="en-US" sz="2000" dirty="0" err="1" smtClean="0"/>
              <a:t>i</a:t>
            </a:r>
            <a:r>
              <a:rPr lang="en-US" sz="2000" dirty="0" smtClean="0"/>
              <a:t> in range (</a:t>
            </a:r>
            <a:r>
              <a:rPr lang="en-US" sz="2000" dirty="0" err="1" smtClean="0"/>
              <a:t>len</a:t>
            </a:r>
            <a:r>
              <a:rPr lang="en-US" sz="2000" dirty="0" smtClean="0"/>
              <a:t>(a)-1):</a:t>
            </a:r>
          </a:p>
          <a:p>
            <a:pPr marL="93663" indent="20638">
              <a:buNone/>
            </a:pPr>
            <a:r>
              <a:rPr lang="en-US" sz="2000" dirty="0" smtClean="0"/>
              <a:t>    if </a:t>
            </a:r>
            <a:r>
              <a:rPr lang="en-US" sz="2000" b="1" dirty="0" err="1" smtClean="0"/>
              <a:t>len</a:t>
            </a:r>
            <a:r>
              <a:rPr lang="en-US" sz="2000" dirty="0" smtClean="0"/>
              <a:t>(a[</a:t>
            </a:r>
            <a:r>
              <a:rPr lang="en-US" sz="2000" dirty="0" err="1" smtClean="0"/>
              <a:t>i</a:t>
            </a:r>
            <a:r>
              <a:rPr lang="en-US" sz="2000" dirty="0" smtClean="0"/>
              <a:t>])</a:t>
            </a:r>
            <a:r>
              <a:rPr lang="ru-RU" sz="2000" dirty="0" smtClean="0"/>
              <a:t> </a:t>
            </a:r>
            <a:r>
              <a:rPr lang="en-US" sz="2000" dirty="0" smtClean="0"/>
              <a:t>+</a:t>
            </a:r>
            <a:r>
              <a:rPr lang="ru-RU" sz="2000" dirty="0" smtClean="0"/>
              <a:t> </a:t>
            </a:r>
            <a:r>
              <a:rPr lang="en-US" sz="2000" b="1" dirty="0" err="1" smtClean="0"/>
              <a:t>len</a:t>
            </a:r>
            <a:r>
              <a:rPr lang="en-US" sz="2000" dirty="0" smtClean="0"/>
              <a:t>(a[i+1])</a:t>
            </a:r>
            <a:r>
              <a:rPr lang="ru-RU" sz="2000" dirty="0" smtClean="0"/>
              <a:t> </a:t>
            </a:r>
            <a:r>
              <a:rPr lang="en-US" sz="2000" dirty="0" smtClean="0"/>
              <a:t>+</a:t>
            </a:r>
            <a:r>
              <a:rPr lang="ru-RU" sz="2000" dirty="0" smtClean="0"/>
              <a:t> </a:t>
            </a:r>
            <a:r>
              <a:rPr lang="en-US" sz="2000" b="1" dirty="0" smtClean="0"/>
              <a:t>1</a:t>
            </a:r>
            <a:r>
              <a:rPr lang="en-US" sz="2000" dirty="0" smtClean="0"/>
              <a:t> &gt; </a:t>
            </a:r>
            <a:r>
              <a:rPr lang="en-US" sz="2000" dirty="0" err="1" smtClean="0"/>
              <a:t>mh</a:t>
            </a:r>
            <a:r>
              <a:rPr lang="en-US" sz="2000" dirty="0" smtClean="0"/>
              <a:t>:</a:t>
            </a:r>
          </a:p>
          <a:p>
            <a:pPr marL="93663" indent="20638"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mh</a:t>
            </a:r>
            <a:r>
              <a:rPr lang="en-US" sz="2000" dirty="0" smtClean="0"/>
              <a:t> = </a:t>
            </a:r>
            <a:r>
              <a:rPr lang="en-US" sz="2000" dirty="0" err="1" smtClean="0"/>
              <a:t>len</a:t>
            </a:r>
            <a:r>
              <a:rPr lang="en-US" sz="2000" dirty="0" smtClean="0"/>
              <a:t>(a[</a:t>
            </a:r>
            <a:r>
              <a:rPr lang="en-US" sz="2000" dirty="0" err="1" smtClean="0"/>
              <a:t>i</a:t>
            </a:r>
            <a:r>
              <a:rPr lang="en-US" sz="2000" dirty="0" smtClean="0"/>
              <a:t>])</a:t>
            </a:r>
            <a:r>
              <a:rPr lang="ru-RU" sz="2000" dirty="0" smtClean="0"/>
              <a:t> </a:t>
            </a:r>
            <a:r>
              <a:rPr lang="en-US" sz="2000" dirty="0" smtClean="0"/>
              <a:t>+</a:t>
            </a:r>
            <a:r>
              <a:rPr lang="ru-RU" sz="2000" dirty="0" smtClean="0"/>
              <a:t> </a:t>
            </a:r>
            <a:r>
              <a:rPr lang="en-US" sz="2000" dirty="0" err="1" smtClean="0"/>
              <a:t>len</a:t>
            </a:r>
            <a:r>
              <a:rPr lang="en-US" sz="2000" dirty="0" smtClean="0"/>
              <a:t>(a[i+1])</a:t>
            </a:r>
            <a:r>
              <a:rPr lang="ru-RU" sz="2000" dirty="0" smtClean="0"/>
              <a:t> </a:t>
            </a:r>
            <a:r>
              <a:rPr lang="en-US" sz="2000" dirty="0" smtClean="0"/>
              <a:t>+</a:t>
            </a:r>
            <a:r>
              <a:rPr lang="ru-RU" sz="2000" dirty="0" smtClean="0"/>
              <a:t> </a:t>
            </a:r>
            <a:r>
              <a:rPr lang="en-US" sz="2000" dirty="0" smtClean="0"/>
              <a:t>1</a:t>
            </a:r>
          </a:p>
          <a:p>
            <a:pPr marL="93663" indent="20638">
              <a:buNone/>
            </a:pPr>
            <a:r>
              <a:rPr lang="en-US" sz="2000" dirty="0" smtClean="0"/>
              <a:t>print(</a:t>
            </a:r>
            <a:r>
              <a:rPr lang="en-US" sz="2000" dirty="0" err="1" smtClean="0"/>
              <a:t>mh</a:t>
            </a:r>
            <a:r>
              <a:rPr lang="en-US" sz="2000" dirty="0" smtClean="0"/>
              <a:t>)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3438" y="1571612"/>
            <a:ext cx="4143404" cy="49292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CBD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MFKDB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JHBB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HJH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HGG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CBD</a:t>
            </a:r>
            <a:r>
              <a:rPr lang="en-GB" dirty="0" smtClean="0">
                <a:solidFill>
                  <a:srgbClr val="FF0000"/>
                </a:solidFill>
              </a:rPr>
              <a:t>  </a:t>
            </a:r>
            <a:r>
              <a:rPr lang="en-GB" dirty="0" smtClean="0"/>
              <a:t>MFKDB</a:t>
            </a:r>
            <a:r>
              <a:rPr lang="en-GB" dirty="0" smtClean="0">
                <a:solidFill>
                  <a:srgbClr val="FF0000"/>
                </a:solidFill>
              </a:rPr>
              <a:t>  </a:t>
            </a:r>
            <a:r>
              <a:rPr lang="en-GB" dirty="0" smtClean="0"/>
              <a:t>JHBB</a:t>
            </a:r>
            <a:r>
              <a:rPr lang="en-GB" dirty="0" smtClean="0">
                <a:solidFill>
                  <a:srgbClr val="FF0000"/>
                </a:solidFill>
              </a:rPr>
              <a:t>  </a:t>
            </a:r>
            <a:r>
              <a:rPr lang="en-GB" dirty="0" smtClean="0"/>
              <a:t>HJH</a:t>
            </a:r>
            <a:r>
              <a:rPr lang="en-GB" dirty="0" smtClean="0">
                <a:solidFill>
                  <a:srgbClr val="FF0000"/>
                </a:solidFill>
              </a:rPr>
              <a:t>   </a:t>
            </a:r>
            <a:r>
              <a:rPr lang="en-GB" dirty="0" smtClean="0"/>
              <a:t>HGG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авая фигурная скобка 3"/>
          <p:cNvSpPr/>
          <p:nvPr/>
        </p:nvSpPr>
        <p:spPr>
          <a:xfrm rot="5400000">
            <a:off x="1285852" y="2500306"/>
            <a:ext cx="714380" cy="214314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 rot="5400000" flipH="1">
            <a:off x="2214546" y="1357298"/>
            <a:ext cx="857256" cy="2286016"/>
          </a:xfrm>
          <a:prstGeom prst="rightBrace">
            <a:avLst>
              <a:gd name="adj1" fmla="val 8333"/>
              <a:gd name="adj2" fmla="val 4623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фигурная скобка 5"/>
          <p:cNvSpPr/>
          <p:nvPr/>
        </p:nvSpPr>
        <p:spPr>
          <a:xfrm rot="5400000">
            <a:off x="3464711" y="2750339"/>
            <a:ext cx="714380" cy="1643074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 rot="5400000" flipH="1">
            <a:off x="4071934" y="2071678"/>
            <a:ext cx="642942" cy="928694"/>
          </a:xfrm>
          <a:prstGeom prst="rightBrace">
            <a:avLst>
              <a:gd name="adj1" fmla="val 8333"/>
              <a:gd name="adj2" fmla="val 5381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фигурная скобка 8"/>
          <p:cNvSpPr/>
          <p:nvPr/>
        </p:nvSpPr>
        <p:spPr>
          <a:xfrm rot="5400000">
            <a:off x="535753" y="4964917"/>
            <a:ext cx="714380" cy="64294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фигурная скобка 9"/>
          <p:cNvSpPr/>
          <p:nvPr/>
        </p:nvSpPr>
        <p:spPr>
          <a:xfrm rot="5400000">
            <a:off x="1678761" y="4750603"/>
            <a:ext cx="714380" cy="107157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2893207" y="4964917"/>
            <a:ext cx="714380" cy="78581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авая фигурная скобка 11"/>
          <p:cNvSpPr/>
          <p:nvPr/>
        </p:nvSpPr>
        <p:spPr>
          <a:xfrm rot="5400000">
            <a:off x="3821901" y="5036355"/>
            <a:ext cx="642942" cy="571504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 rot="5400000">
            <a:off x="4822033" y="4964917"/>
            <a:ext cx="642942" cy="71438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200" u="sng" dirty="0" smtClean="0"/>
              <a:t>Задача 5. </a:t>
            </a:r>
            <a:r>
              <a:rPr lang="ru-RU" sz="2200" dirty="0" smtClean="0"/>
              <a:t>Текстовый файл содержит только заглавные буквы латинского алфавита (ABC...Z). Определите максимальное количество идущих подряд символов, среди которых </a:t>
            </a:r>
            <a:r>
              <a:rPr lang="ru-RU" sz="2200" b="1" dirty="0" smtClean="0"/>
              <a:t>нет ни одной буквы A и при этом не менее трёх букв E</a:t>
            </a:r>
            <a:r>
              <a:rPr lang="ru-RU" sz="2200" dirty="0" smtClean="0"/>
              <a:t>. (файл </a:t>
            </a:r>
            <a:r>
              <a:rPr lang="ru-RU" sz="2200" dirty="0" smtClean="0">
                <a:hlinkClick r:id="rId2"/>
              </a:rPr>
              <a:t>Задание 24</a:t>
            </a:r>
            <a:r>
              <a:rPr lang="ru-RU" sz="2200" dirty="0" smtClean="0"/>
              <a:t>)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f=open("24.txt")</a:t>
            </a:r>
          </a:p>
          <a:p>
            <a:pPr>
              <a:buNone/>
            </a:pPr>
            <a:r>
              <a:rPr lang="en-US" dirty="0" smtClean="0"/>
              <a:t>s=</a:t>
            </a:r>
            <a:r>
              <a:rPr lang="en-US" dirty="0" err="1" smtClean="0"/>
              <a:t>f.read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err="1" smtClean="0"/>
              <a:t>f.close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err="1" smtClean="0"/>
              <a:t>s.split</a:t>
            </a:r>
            <a:r>
              <a:rPr lang="en-US" dirty="0" smtClean="0"/>
              <a:t>("A")</a:t>
            </a:r>
          </a:p>
          <a:p>
            <a:pPr>
              <a:buNone/>
            </a:pPr>
            <a:r>
              <a:rPr lang="en-US" dirty="0" err="1" smtClean="0"/>
              <a:t>mh</a:t>
            </a:r>
            <a:r>
              <a:rPr lang="en-US" dirty="0" smtClean="0"/>
              <a:t>=0</a:t>
            </a:r>
          </a:p>
          <a:p>
            <a:pPr>
              <a:buNone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 in range (</a:t>
            </a:r>
            <a:r>
              <a:rPr lang="en-US" dirty="0" err="1" smtClean="0"/>
              <a:t>len</a:t>
            </a:r>
            <a:r>
              <a:rPr lang="en-US" dirty="0" smtClean="0"/>
              <a:t>(a)-1):</a:t>
            </a:r>
          </a:p>
          <a:p>
            <a:pPr>
              <a:buNone/>
            </a:pPr>
            <a:r>
              <a:rPr lang="en-US" dirty="0" smtClean="0"/>
              <a:t>    if a[</a:t>
            </a:r>
            <a:r>
              <a:rPr lang="en-US" dirty="0" err="1" smtClean="0"/>
              <a:t>i</a:t>
            </a:r>
            <a:r>
              <a:rPr lang="en-US" dirty="0" smtClean="0"/>
              <a:t>].count("E")</a:t>
            </a:r>
            <a:r>
              <a:rPr lang="ru-RU" dirty="0" smtClean="0"/>
              <a:t> </a:t>
            </a:r>
            <a:r>
              <a:rPr lang="en-US" dirty="0" smtClean="0"/>
              <a:t>&gt;=</a:t>
            </a:r>
            <a:r>
              <a:rPr lang="ru-RU" dirty="0" smtClean="0"/>
              <a:t> </a:t>
            </a:r>
            <a:r>
              <a:rPr lang="en-US" dirty="0" smtClean="0"/>
              <a:t>3:</a:t>
            </a:r>
          </a:p>
          <a:p>
            <a:pPr>
              <a:buNone/>
            </a:pPr>
            <a:r>
              <a:rPr lang="en-US" dirty="0" smtClean="0"/>
              <a:t>        if </a:t>
            </a:r>
            <a:r>
              <a:rPr lang="en-US" dirty="0" err="1" smtClean="0"/>
              <a:t>len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])</a:t>
            </a:r>
            <a:r>
              <a:rPr lang="ru-RU" dirty="0" smtClean="0"/>
              <a:t> 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en-US" dirty="0" err="1" smtClean="0"/>
              <a:t>mh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mh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  <a:r>
              <a:rPr lang="ru-RU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])</a:t>
            </a:r>
          </a:p>
          <a:p>
            <a:pPr>
              <a:buNone/>
            </a:pPr>
            <a:r>
              <a:rPr lang="en-US" dirty="0" smtClean="0"/>
              <a:t>print (</a:t>
            </a:r>
            <a:r>
              <a:rPr lang="en-US" dirty="0" err="1" smtClean="0"/>
              <a:t>mh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325</TotalTime>
  <Words>922</Words>
  <Application>Microsoft Office PowerPoint</Application>
  <PresentationFormat>Экран (4:3)</PresentationFormat>
  <Paragraphs>170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ЕГЭ 2022 Обработка текстовых файлов  на языках программирования Pascal и Python на примере задач № 24</vt:lpstr>
      <vt:lpstr>Рекомендации к порядку решения задач</vt:lpstr>
      <vt:lpstr>Работа с текстовым файлом  (все данные в одной строке)</vt:lpstr>
      <vt:lpstr>Задача 1: Текстовый файл состоит не более чем из 106 символов X, Y и Z. Определите длину самой длинной последовательности, состоящей из символов Y. (файл Задание 24)</vt:lpstr>
      <vt:lpstr>Задача 2: Текстовый файл содержит строки различной длины. Общий объём файла не превышает 1 Мбайт. Строки содержат только заглавные буквы латинского алфавита (ABC…Z). Определите количество строк, в которых буква E встречается чаще, чем буква A. (файл Задание 24)</vt:lpstr>
      <vt:lpstr>Задача 3: Текстовый файл содержит строки различной длины. Общий объём файла не превышает 1 Мбайт. Строки содержат только заглавные буквы латинского алфавита (ABC…Z). Необходимо найти строку, содержащую наименьшее количество букв G (если таких строк несколько, надо взять ту, которая находится в файле раньше), и определить, какая буква встречается в этой строке чаще всего. Если таких букв несколько, надо взять ту, которая позже стоит в алфавите. (файл Задание 24)</vt:lpstr>
      <vt:lpstr>Задача 4: Текстовый файл содержит только заглавные буквы латинского алфавита (ABC…Z). Определите максимальное количество идущих подряд символов, среди которых не более одной буквы A. (файл Задание 24)</vt:lpstr>
      <vt:lpstr>Пример</vt:lpstr>
      <vt:lpstr>Задача 5. Текстовый файл содержит только заглавные буквы латинского алфавита (ABC...Z). Определите максимальное количество идущих подряд символов, среди которых нет ни одной буквы A и при этом не менее трёх букв E. (файл Задание 24)</vt:lpstr>
      <vt:lpstr>Спасибо за внимание)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Обработка текстовых файлов</dc:title>
  <dc:creator>Egor Ezhov</dc:creator>
  <cp:lastModifiedBy>Egor Ezhov</cp:lastModifiedBy>
  <cp:revision>30</cp:revision>
  <dcterms:created xsi:type="dcterms:W3CDTF">2022-03-08T11:14:51Z</dcterms:created>
  <dcterms:modified xsi:type="dcterms:W3CDTF">2025-10-06T10:07:12Z</dcterms:modified>
</cp:coreProperties>
</file>